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EC3C35E-7B40-4C4F-B9D3-BA35FA850C7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2478" userDrawn="1">
          <p15:clr>
            <a:srgbClr val="A4A3A4"/>
          </p15:clr>
        </p15:guide>
        <p15:guide id="5" pos="113" userDrawn="1">
          <p15:clr>
            <a:srgbClr val="A4A3A4"/>
          </p15:clr>
        </p15:guide>
        <p15:guide id="6" orient="horz" pos="3838" userDrawn="1">
          <p15:clr>
            <a:srgbClr val="A4A3A4"/>
          </p15:clr>
        </p15:guide>
        <p15:guide id="7" pos="200" userDrawn="1">
          <p15:clr>
            <a:srgbClr val="A4A3A4"/>
          </p15:clr>
        </p15:guide>
        <p15:guide id="8" orient="horz" pos="1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942"/>
    <a:srgbClr val="74B5BA"/>
    <a:srgbClr val="DEAB42"/>
    <a:srgbClr val="CF5493"/>
    <a:srgbClr val="E8E83A"/>
    <a:srgbClr val="372D1A"/>
    <a:srgbClr val="C6C5BA"/>
    <a:srgbClr val="81B528"/>
    <a:srgbClr val="B93756"/>
    <a:srgbClr val="E87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15"/>
  </p:normalViewPr>
  <p:slideViewPr>
    <p:cSldViewPr>
      <p:cViewPr varScale="1">
        <p:scale>
          <a:sx n="109" d="100"/>
          <a:sy n="109" d="100"/>
        </p:scale>
        <p:origin x="630" y="102"/>
      </p:cViewPr>
      <p:guideLst>
        <p:guide orient="horz" pos="2432"/>
        <p:guide pos="2880"/>
        <p:guide/>
        <p:guide orient="horz" pos="2478"/>
        <p:guide pos="113"/>
        <p:guide orient="horz" pos="3838"/>
        <p:guide pos="200"/>
        <p:guide orient="horz" pos="1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106" y="-9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441D8-7BF8-42FF-8303-F050C3864A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9D22E0B-25D5-45F0-87CD-BF2812672D96}">
      <dgm:prSet phldrT="[Text]" phldr="1"/>
      <dgm:spPr>
        <a:solidFill>
          <a:srgbClr val="2F5942"/>
        </a:solidFill>
      </dgm:spPr>
      <dgm:t>
        <a:bodyPr/>
        <a:lstStyle/>
        <a:p>
          <a:endParaRPr lang="de-DE"/>
        </a:p>
      </dgm:t>
    </dgm:pt>
    <dgm:pt modelId="{0A522C49-50FC-4834-9448-2E6A9EF5E97E}" type="parTrans" cxnId="{ED7EA00A-2D5E-466E-82E7-C7D7BA5A9D33}">
      <dgm:prSet/>
      <dgm:spPr/>
      <dgm:t>
        <a:bodyPr/>
        <a:lstStyle/>
        <a:p>
          <a:endParaRPr lang="de-DE"/>
        </a:p>
      </dgm:t>
    </dgm:pt>
    <dgm:pt modelId="{61F778CC-38DF-4CDF-9D87-7163E781A6A8}" type="sibTrans" cxnId="{ED7EA00A-2D5E-466E-82E7-C7D7BA5A9D33}">
      <dgm:prSet/>
      <dgm:spPr/>
      <dgm:t>
        <a:bodyPr/>
        <a:lstStyle/>
        <a:p>
          <a:endParaRPr lang="de-DE"/>
        </a:p>
      </dgm:t>
    </dgm:pt>
    <dgm:pt modelId="{4E05919B-5CE8-4958-A01F-4C81DC1B0EED}">
      <dgm:prSet phldrT="[Text]" phldr="1"/>
      <dgm:spPr>
        <a:solidFill>
          <a:srgbClr val="2F5942"/>
        </a:solidFill>
      </dgm:spPr>
      <dgm:t>
        <a:bodyPr/>
        <a:lstStyle/>
        <a:p>
          <a:endParaRPr lang="de-DE" dirty="0"/>
        </a:p>
      </dgm:t>
    </dgm:pt>
    <dgm:pt modelId="{64FD692C-20DD-4E3B-8039-C0C00D6EEA62}" type="parTrans" cxnId="{ED3A40D5-690A-45B4-BBCC-3E71C6CC6112}">
      <dgm:prSet/>
      <dgm:spPr/>
      <dgm:t>
        <a:bodyPr/>
        <a:lstStyle/>
        <a:p>
          <a:endParaRPr lang="de-DE"/>
        </a:p>
      </dgm:t>
    </dgm:pt>
    <dgm:pt modelId="{41839EA7-0765-4F78-B8E6-85CA2F6CDA5B}" type="sibTrans" cxnId="{ED3A40D5-690A-45B4-BBCC-3E71C6CC6112}">
      <dgm:prSet/>
      <dgm:spPr/>
      <dgm:t>
        <a:bodyPr/>
        <a:lstStyle/>
        <a:p>
          <a:endParaRPr lang="de-DE"/>
        </a:p>
      </dgm:t>
    </dgm:pt>
    <dgm:pt modelId="{4B3270A2-4E50-4F9A-9D42-6CC4F4F62110}">
      <dgm:prSet phldrT="[Text]" phldr="1"/>
      <dgm:spPr>
        <a:solidFill>
          <a:srgbClr val="2F5942"/>
        </a:solidFill>
      </dgm:spPr>
      <dgm:t>
        <a:bodyPr/>
        <a:lstStyle/>
        <a:p>
          <a:endParaRPr lang="de-DE"/>
        </a:p>
      </dgm:t>
    </dgm:pt>
    <dgm:pt modelId="{0EFDE24E-C6B4-4F8A-876E-11E629A505BB}" type="parTrans" cxnId="{91207183-1249-4B7E-83D9-C6C7AC7FEB35}">
      <dgm:prSet/>
      <dgm:spPr/>
      <dgm:t>
        <a:bodyPr/>
        <a:lstStyle/>
        <a:p>
          <a:endParaRPr lang="de-DE"/>
        </a:p>
      </dgm:t>
    </dgm:pt>
    <dgm:pt modelId="{C37C4F79-0FC6-4A64-B058-B0FAA21EB0C9}" type="sibTrans" cxnId="{91207183-1249-4B7E-83D9-C6C7AC7FEB35}">
      <dgm:prSet/>
      <dgm:spPr/>
      <dgm:t>
        <a:bodyPr/>
        <a:lstStyle/>
        <a:p>
          <a:endParaRPr lang="de-DE"/>
        </a:p>
      </dgm:t>
    </dgm:pt>
    <dgm:pt modelId="{42B61E35-C953-4F45-9B5C-11CA1D77014E}" type="pres">
      <dgm:prSet presAssocID="{E9D441D8-7BF8-42FF-8303-F050C3864A86}" presName="CompostProcess" presStyleCnt="0">
        <dgm:presLayoutVars>
          <dgm:dir/>
          <dgm:resizeHandles val="exact"/>
        </dgm:presLayoutVars>
      </dgm:prSet>
      <dgm:spPr/>
    </dgm:pt>
    <dgm:pt modelId="{D9DAC309-5195-4A6A-AD2E-F06EAA9EFCFA}" type="pres">
      <dgm:prSet presAssocID="{E9D441D8-7BF8-42FF-8303-F050C3864A86}" presName="arrow" presStyleLbl="bgShp" presStyleIdx="0" presStyleCnt="1"/>
      <dgm:spPr>
        <a:solidFill>
          <a:srgbClr val="2F5942">
            <a:alpha val="34000"/>
          </a:srgbClr>
        </a:solidFill>
      </dgm:spPr>
    </dgm:pt>
    <dgm:pt modelId="{00C3151D-AEAE-4318-9780-B7DF1D8E793E}" type="pres">
      <dgm:prSet presAssocID="{E9D441D8-7BF8-42FF-8303-F050C3864A86}" presName="linearProcess" presStyleCnt="0"/>
      <dgm:spPr/>
    </dgm:pt>
    <dgm:pt modelId="{EBA0ED08-89D5-4567-8469-7C6FA65A7B03}" type="pres">
      <dgm:prSet presAssocID="{19D22E0B-25D5-45F0-87CD-BF2812672D9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90934B-D6D7-4169-9551-8CE220A70BAB}" type="pres">
      <dgm:prSet presAssocID="{61F778CC-38DF-4CDF-9D87-7163E781A6A8}" presName="sibTrans" presStyleCnt="0"/>
      <dgm:spPr/>
    </dgm:pt>
    <dgm:pt modelId="{BEF18297-740B-49E3-8ED1-0735AF57649A}" type="pres">
      <dgm:prSet presAssocID="{4E05919B-5CE8-4958-A01F-4C81DC1B0EE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0C1898-B2BE-4B66-AB6C-4B60992E7E20}" type="pres">
      <dgm:prSet presAssocID="{41839EA7-0765-4F78-B8E6-85CA2F6CDA5B}" presName="sibTrans" presStyleCnt="0"/>
      <dgm:spPr/>
    </dgm:pt>
    <dgm:pt modelId="{E9892B73-FDE6-41F3-A29F-B31CD299763B}" type="pres">
      <dgm:prSet presAssocID="{4B3270A2-4E50-4F9A-9D42-6CC4F4F6211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D3A40D5-690A-45B4-BBCC-3E71C6CC6112}" srcId="{E9D441D8-7BF8-42FF-8303-F050C3864A86}" destId="{4E05919B-5CE8-4958-A01F-4C81DC1B0EED}" srcOrd="1" destOrd="0" parTransId="{64FD692C-20DD-4E3B-8039-C0C00D6EEA62}" sibTransId="{41839EA7-0765-4F78-B8E6-85CA2F6CDA5B}"/>
    <dgm:cxn modelId="{A464F884-0962-4635-9E6F-91E17663A6DC}" type="presOf" srcId="{19D22E0B-25D5-45F0-87CD-BF2812672D96}" destId="{EBA0ED08-89D5-4567-8469-7C6FA65A7B03}" srcOrd="0" destOrd="0" presId="urn:microsoft.com/office/officeart/2005/8/layout/hProcess9"/>
    <dgm:cxn modelId="{839DDC0F-9D3A-4A76-A4A8-9DEA16AD2B8D}" type="presOf" srcId="{4B3270A2-4E50-4F9A-9D42-6CC4F4F62110}" destId="{E9892B73-FDE6-41F3-A29F-B31CD299763B}" srcOrd="0" destOrd="0" presId="urn:microsoft.com/office/officeart/2005/8/layout/hProcess9"/>
    <dgm:cxn modelId="{ED7EA00A-2D5E-466E-82E7-C7D7BA5A9D33}" srcId="{E9D441D8-7BF8-42FF-8303-F050C3864A86}" destId="{19D22E0B-25D5-45F0-87CD-BF2812672D96}" srcOrd="0" destOrd="0" parTransId="{0A522C49-50FC-4834-9448-2E6A9EF5E97E}" sibTransId="{61F778CC-38DF-4CDF-9D87-7163E781A6A8}"/>
    <dgm:cxn modelId="{EE5BB0EA-54F4-4F8C-BEF7-A04890E36DD7}" type="presOf" srcId="{E9D441D8-7BF8-42FF-8303-F050C3864A86}" destId="{42B61E35-C953-4F45-9B5C-11CA1D77014E}" srcOrd="0" destOrd="0" presId="urn:microsoft.com/office/officeart/2005/8/layout/hProcess9"/>
    <dgm:cxn modelId="{DAD88FC5-6788-4A4A-94EB-AB5F8D9F8127}" type="presOf" srcId="{4E05919B-5CE8-4958-A01F-4C81DC1B0EED}" destId="{BEF18297-740B-49E3-8ED1-0735AF57649A}" srcOrd="0" destOrd="0" presId="urn:microsoft.com/office/officeart/2005/8/layout/hProcess9"/>
    <dgm:cxn modelId="{91207183-1249-4B7E-83D9-C6C7AC7FEB35}" srcId="{E9D441D8-7BF8-42FF-8303-F050C3864A86}" destId="{4B3270A2-4E50-4F9A-9D42-6CC4F4F62110}" srcOrd="2" destOrd="0" parTransId="{0EFDE24E-C6B4-4F8A-876E-11E629A505BB}" sibTransId="{C37C4F79-0FC6-4A64-B058-B0FAA21EB0C9}"/>
    <dgm:cxn modelId="{C9924E73-64F4-4591-A559-BD1345D4F97B}" type="presParOf" srcId="{42B61E35-C953-4F45-9B5C-11CA1D77014E}" destId="{D9DAC309-5195-4A6A-AD2E-F06EAA9EFCFA}" srcOrd="0" destOrd="0" presId="urn:microsoft.com/office/officeart/2005/8/layout/hProcess9"/>
    <dgm:cxn modelId="{FD352E3E-4456-46AE-8942-1CAA5FD5B985}" type="presParOf" srcId="{42B61E35-C953-4F45-9B5C-11CA1D77014E}" destId="{00C3151D-AEAE-4318-9780-B7DF1D8E793E}" srcOrd="1" destOrd="0" presId="urn:microsoft.com/office/officeart/2005/8/layout/hProcess9"/>
    <dgm:cxn modelId="{A3B71085-E091-4AB1-9305-7125F47C2825}" type="presParOf" srcId="{00C3151D-AEAE-4318-9780-B7DF1D8E793E}" destId="{EBA0ED08-89D5-4567-8469-7C6FA65A7B03}" srcOrd="0" destOrd="0" presId="urn:microsoft.com/office/officeart/2005/8/layout/hProcess9"/>
    <dgm:cxn modelId="{60AA46CB-E926-4CDC-9D86-EB018C5F8773}" type="presParOf" srcId="{00C3151D-AEAE-4318-9780-B7DF1D8E793E}" destId="{DA90934B-D6D7-4169-9551-8CE220A70BAB}" srcOrd="1" destOrd="0" presId="urn:microsoft.com/office/officeart/2005/8/layout/hProcess9"/>
    <dgm:cxn modelId="{CF99C342-FA2C-4437-8A4B-8CFE607F857C}" type="presParOf" srcId="{00C3151D-AEAE-4318-9780-B7DF1D8E793E}" destId="{BEF18297-740B-49E3-8ED1-0735AF57649A}" srcOrd="2" destOrd="0" presId="urn:microsoft.com/office/officeart/2005/8/layout/hProcess9"/>
    <dgm:cxn modelId="{62136731-C97E-4D78-ADED-2EAD05148F83}" type="presParOf" srcId="{00C3151D-AEAE-4318-9780-B7DF1D8E793E}" destId="{5F0C1898-B2BE-4B66-AB6C-4B60992E7E20}" srcOrd="3" destOrd="0" presId="urn:microsoft.com/office/officeart/2005/8/layout/hProcess9"/>
    <dgm:cxn modelId="{9B98C666-8489-4BBE-931C-BE26158135E0}" type="presParOf" srcId="{00C3151D-AEAE-4318-9780-B7DF1D8E793E}" destId="{E9892B73-FDE6-41F3-A29F-B31CD299763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AC309-5195-4A6A-AD2E-F06EAA9EFCFA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rgbClr val="2F5942">
            <a:alpha val="3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0ED08-89D5-4567-8469-7C6FA65A7B03}">
      <dsp:nvSpPr>
        <dsp:cNvPr id="0" name=""/>
        <dsp:cNvSpPr/>
      </dsp:nvSpPr>
      <dsp:spPr>
        <a:xfrm>
          <a:off x="0" y="1219199"/>
          <a:ext cx="1828800" cy="1625600"/>
        </a:xfrm>
        <a:prstGeom prst="roundRect">
          <a:avLst/>
        </a:prstGeom>
        <a:solidFill>
          <a:srgbClr val="2F59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500" kern="1200"/>
        </a:p>
      </dsp:txBody>
      <dsp:txXfrm>
        <a:off x="79355" y="1298554"/>
        <a:ext cx="1670090" cy="1466890"/>
      </dsp:txXfrm>
    </dsp:sp>
    <dsp:sp modelId="{BEF18297-740B-49E3-8ED1-0735AF57649A}">
      <dsp:nvSpPr>
        <dsp:cNvPr id="0" name=""/>
        <dsp:cNvSpPr/>
      </dsp:nvSpPr>
      <dsp:spPr>
        <a:xfrm>
          <a:off x="2133600" y="1219199"/>
          <a:ext cx="1828800" cy="1625600"/>
        </a:xfrm>
        <a:prstGeom prst="roundRect">
          <a:avLst/>
        </a:prstGeom>
        <a:solidFill>
          <a:srgbClr val="2F59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500" kern="1200" dirty="0"/>
        </a:p>
      </dsp:txBody>
      <dsp:txXfrm>
        <a:off x="2212955" y="1298554"/>
        <a:ext cx="1670090" cy="1466890"/>
      </dsp:txXfrm>
    </dsp:sp>
    <dsp:sp modelId="{E9892B73-FDE6-41F3-A29F-B31CD299763B}">
      <dsp:nvSpPr>
        <dsp:cNvPr id="0" name=""/>
        <dsp:cNvSpPr/>
      </dsp:nvSpPr>
      <dsp:spPr>
        <a:xfrm>
          <a:off x="4267200" y="1219199"/>
          <a:ext cx="1828800" cy="1625600"/>
        </a:xfrm>
        <a:prstGeom prst="roundRect">
          <a:avLst/>
        </a:prstGeom>
        <a:solidFill>
          <a:srgbClr val="2F59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500" kern="1200"/>
        </a:p>
      </dsp:txBody>
      <dsp:txXfrm>
        <a:off x="4346555" y="1298554"/>
        <a:ext cx="16700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67AAA-1145-45BF-9A8D-07A652C651B1}" type="datetimeFigureOut">
              <a:rPr lang="de-DE" smtClean="0"/>
              <a:t>15.11.2019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7948D-9394-462C-975F-B60BE8DAD1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15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2A4FE-BA0F-44F4-9EDC-588D2200C299}" type="datetimeFigureOut">
              <a:rPr lang="de-DE" smtClean="0"/>
              <a:t>15.11.2019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FF375-246C-4CF2-9534-B5397B8BE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23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FF375-246C-4CF2-9534-B5397B8BE82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35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FF375-246C-4CF2-9534-B5397B8BE82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10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671758"/>
            <a:ext cx="9144000" cy="2765354"/>
          </a:xfrm>
          <a:prstGeom prst="rect">
            <a:avLst/>
          </a:prstGeom>
          <a:solidFill>
            <a:srgbClr val="2F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9294" y="1594999"/>
            <a:ext cx="8424936" cy="779073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Format durch Klicken bearbeiten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53389" y="1169816"/>
            <a:ext cx="8499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sz="2200" i="0" dirty="0">
                <a:solidFill>
                  <a:srgbClr val="2F5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der Natur für den Menschen – seit mehr als 185 Jahren.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0362" y="2486064"/>
            <a:ext cx="8483106" cy="47708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 des Untertitels durch Klicken bearbeiten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7604881" y="64034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rgbClr val="81B5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0" dirty="0" smtClean="0">
                <a:solidFill>
                  <a:srgbClr val="2F5942"/>
                </a:solidFill>
              </a:rPr>
              <a:t>www.hnee.de</a:t>
            </a:r>
            <a:endParaRPr lang="de-DE" sz="900" b="0" dirty="0">
              <a:solidFill>
                <a:srgbClr val="2F594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0" y="209030"/>
            <a:ext cx="2018240" cy="792088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739572" y="4267492"/>
            <a:ext cx="216000" cy="216000"/>
          </a:xfrm>
          <a:prstGeom prst="rect">
            <a:avLst/>
          </a:prstGeom>
          <a:solidFill>
            <a:srgbClr val="E8E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423500" y="4267492"/>
            <a:ext cx="216000" cy="216000"/>
          </a:xfrm>
          <a:prstGeom prst="rect">
            <a:avLst/>
          </a:prstGeom>
          <a:solidFill>
            <a:srgbClr val="CF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1054632" y="4267492"/>
            <a:ext cx="216000" cy="216000"/>
          </a:xfrm>
          <a:prstGeom prst="rect">
            <a:avLst/>
          </a:prstGeom>
          <a:solidFill>
            <a:srgbClr val="DEA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07504" y="4267492"/>
            <a:ext cx="216000" cy="216000"/>
          </a:xfrm>
          <a:prstGeom prst="rect">
            <a:avLst/>
          </a:prstGeom>
          <a:solidFill>
            <a:srgbClr val="74B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06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284" y="117891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8650" y="1989138"/>
            <a:ext cx="7886700" cy="4032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14"/>
          <p:cNvSpPr>
            <a:spLocks noGrp="1"/>
          </p:cNvSpPr>
          <p:nvPr>
            <p:ph type="sldNum" sz="quarter" idx="16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06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284" y="117891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8650" y="1989138"/>
            <a:ext cx="7886700" cy="4032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14"/>
          <p:cNvSpPr>
            <a:spLocks noGrp="1"/>
          </p:cNvSpPr>
          <p:nvPr>
            <p:ph type="sldNum" sz="quarter" idx="16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71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EFC77-E052-B540-B636-04B2DA97A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284" y="119415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r>
              <a:rPr lang="de-DE" dirty="0" smtClean="0"/>
              <a:t>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1EC566-AD4D-6247-9D68-FABB3EB97A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0709" y="1997224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044B841A-854B-5E4B-8C41-1F15FEBF79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9891" y="1997223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5A44774F-66E8-684E-9462-3538023262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7852" y="1997838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Foliennummernplatzhalter 14"/>
          <p:cNvSpPr>
            <a:spLocks noGrp="1"/>
          </p:cNvSpPr>
          <p:nvPr>
            <p:ph type="sldNum" sz="quarter" idx="16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373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85" userDrawn="1">
          <p15:clr>
            <a:srgbClr val="FBAE40"/>
          </p15:clr>
        </p15:guide>
        <p15:guide id="4" pos="55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107D6-9ED2-9F45-A053-8C83315B8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284" y="118653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r>
              <a:rPr lang="de-DE" dirty="0" smtClean="0"/>
              <a:t>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3738CA8-AFFF-7E47-8190-21CC37D62D9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386948" y="1995764"/>
            <a:ext cx="3378756" cy="2084394"/>
          </a:xfrm>
          <a:ln w="38100">
            <a:solidFill>
              <a:schemeClr val="bg1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0BA9D722-97F8-2444-A22C-710E1036E34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386948" y="4351575"/>
            <a:ext cx="3378756" cy="2084394"/>
          </a:xfrm>
          <a:ln w="28575">
            <a:solidFill>
              <a:schemeClr val="bg1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E9F1D32E-24FD-4943-BC82-9824C443FDE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2611" y="1996440"/>
            <a:ext cx="4530477" cy="43704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14"/>
          <p:cNvSpPr>
            <a:spLocks noGrp="1"/>
          </p:cNvSpPr>
          <p:nvPr>
            <p:ph type="sldNum" sz="quarter" idx="16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83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78B0-814D-BD47-BA3E-7D75BFA8C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044" y="118653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r>
              <a:rPr lang="de-DE" dirty="0" smtClean="0"/>
              <a:t>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C716368-D9FB-0D4B-B437-05D8DD9156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192" y="4256021"/>
            <a:ext cx="2360583" cy="2124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1" name="Inhaltsplatzhalter 9">
            <a:extLst>
              <a:ext uri="{FF2B5EF4-FFF2-40B4-BE49-F238E27FC236}">
                <a16:creationId xmlns:a16="http://schemas.microsoft.com/office/drawing/2014/main" id="{A0F46296-2764-3B4B-BCF6-3A8715335E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74772" y="2026244"/>
            <a:ext cx="2453611" cy="2124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2" name="Inhaltsplatzhalter 9">
            <a:extLst>
              <a:ext uri="{FF2B5EF4-FFF2-40B4-BE49-F238E27FC236}">
                <a16:creationId xmlns:a16="http://schemas.microsoft.com/office/drawing/2014/main" id="{627A6E79-8ACB-7A45-A79B-50F4C67831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74772" y="4275357"/>
            <a:ext cx="2453611" cy="2124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de-DE" dirty="0" smtClean="0"/>
              <a:t>Mastertextformat </a:t>
            </a:r>
            <a:r>
              <a:rPr lang="de-DE" dirty="0"/>
              <a:t>bearbeiten
Zweite Ebene
Dritte Ebene
Vierte Ebene
Fünfte Ebene</a:t>
            </a:r>
          </a:p>
        </p:txBody>
      </p:sp>
      <p:sp>
        <p:nvSpPr>
          <p:cNvPr id="17" name="Inhaltsplatzhalter 9">
            <a:extLst>
              <a:ext uri="{FF2B5EF4-FFF2-40B4-BE49-F238E27FC236}">
                <a16:creationId xmlns:a16="http://schemas.microsoft.com/office/drawing/2014/main" id="{95F2F95E-68F3-4141-8799-E2CE0DB86AB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79292" y="2026244"/>
            <a:ext cx="2356804" cy="2124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8" name="Inhaltsplatzhalter 9">
            <a:extLst>
              <a:ext uri="{FF2B5EF4-FFF2-40B4-BE49-F238E27FC236}">
                <a16:creationId xmlns:a16="http://schemas.microsoft.com/office/drawing/2014/main" id="{9D36F895-9CA0-9742-89D7-21AA9DF776B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79292" y="4256021"/>
            <a:ext cx="2356804" cy="2124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9" name="Inhaltsplatzhalter 9">
            <a:extLst>
              <a:ext uri="{FF2B5EF4-FFF2-40B4-BE49-F238E27FC236}">
                <a16:creationId xmlns:a16="http://schemas.microsoft.com/office/drawing/2014/main" id="{54E6EA98-1043-3642-A6D5-B7311D347DB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76192" y="2026244"/>
            <a:ext cx="2360583" cy="2124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3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2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D3EFC-E695-A94C-BD41-AAFE4D7BF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284" y="118653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r>
              <a:rPr lang="de-DE" dirty="0" smtClean="0"/>
              <a:t>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6AC04D8-4D30-1440-B3FD-3DAF7035EA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617" y="2111058"/>
            <a:ext cx="3722688" cy="3168650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49A31BEF-AE5B-DA43-886D-4A1AE6E4D1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4091" y="2924175"/>
            <a:ext cx="3722688" cy="3168650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9" name="Foliennummernplatzhalter 14"/>
          <p:cNvSpPr>
            <a:spLocks noGrp="1"/>
          </p:cNvSpPr>
          <p:nvPr>
            <p:ph type="sldNum" sz="quarter" idx="16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056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EFC77-E052-B540-B636-04B2DA97A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284" y="119415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r>
              <a:rPr lang="de-DE" dirty="0" smtClean="0"/>
              <a:t>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1EC566-AD4D-6247-9D68-FABB3EB97A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0709" y="1997224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044B841A-854B-5E4B-8C41-1F15FEBF79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9891" y="1997223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5A44774F-66E8-684E-9462-3538023262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7852" y="1997838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Foliennummernplatzhalter 14"/>
          <p:cNvSpPr>
            <a:spLocks noGrp="1"/>
          </p:cNvSpPr>
          <p:nvPr>
            <p:ph type="sldNum" sz="quarter" idx="16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0978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85">
          <p15:clr>
            <a:srgbClr val="FBAE40"/>
          </p15:clr>
        </p15:guide>
        <p15:guide id="4" pos="551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284" y="117891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8650" y="1989138"/>
            <a:ext cx="7886700" cy="4032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14"/>
          <p:cNvSpPr>
            <a:spLocks noGrp="1"/>
          </p:cNvSpPr>
          <p:nvPr>
            <p:ph type="sldNum" sz="quarter" idx="16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41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EFC77-E052-B540-B636-04B2DA97A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284" y="119415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r>
              <a:rPr lang="de-DE" dirty="0" smtClean="0"/>
              <a:t>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1EC566-AD4D-6247-9D68-FABB3EB97A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0709" y="1997224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044B841A-854B-5E4B-8C41-1F15FEBF79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9891" y="1997223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5A44774F-66E8-684E-9462-3538023262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7852" y="1997838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Foliennummernplatzhalter 14"/>
          <p:cNvSpPr>
            <a:spLocks noGrp="1"/>
          </p:cNvSpPr>
          <p:nvPr>
            <p:ph type="sldNum" sz="quarter" idx="16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1490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85">
          <p15:clr>
            <a:srgbClr val="FBAE40"/>
          </p15:clr>
        </p15:guide>
        <p15:guide id="4" pos="551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2284" y="1163673"/>
            <a:ext cx="7886700" cy="694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2930" y="195516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3"/>
          <p:cNvSpPr txBox="1">
            <a:spLocks/>
          </p:cNvSpPr>
          <p:nvPr/>
        </p:nvSpPr>
        <p:spPr>
          <a:xfrm>
            <a:off x="581328" y="6415342"/>
            <a:ext cx="6347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rgbClr val="5B58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0" dirty="0">
                <a:solidFill>
                  <a:schemeClr val="tx1"/>
                </a:solidFill>
              </a:rPr>
              <a:t>Hochschule für nachhaltige Entwicklung Eberswalde ∙ Schicklerstraße 5 ∙ 16225 Eberswalde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458518"/>
            <a:ext cx="9144000" cy="7200"/>
          </a:xfrm>
          <a:prstGeom prst="rect">
            <a:avLst/>
          </a:prstGeom>
          <a:solidFill>
            <a:srgbClr val="2F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>
              <a:solidFill>
                <a:srgbClr val="C6C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919680" y="6425446"/>
            <a:ext cx="778626" cy="342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kern="1200" smtClean="0">
                <a:solidFill>
                  <a:srgbClr val="2F59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0" y="209030"/>
            <a:ext cx="2018240" cy="79208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-1840" y="1162080"/>
            <a:ext cx="9142160" cy="739513"/>
          </a:xfrm>
          <a:prstGeom prst="rect">
            <a:avLst/>
          </a:prstGeom>
          <a:solidFill>
            <a:srgbClr val="2F594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5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76" r:id="rId7"/>
    <p:sldLayoutId id="2147483677" r:id="rId8"/>
    <p:sldLayoutId id="2147483690" r:id="rId9"/>
    <p:sldLayoutId id="2147483691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rgbClr val="2F59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ms.hnee.de/de/Service/Intern/Corporate-Design/Corporate-Design-K3034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8424936" cy="779073"/>
          </a:xfrm>
        </p:spPr>
        <p:txBody>
          <a:bodyPr>
            <a:noAutofit/>
          </a:bodyPr>
          <a:lstStyle/>
          <a:p>
            <a:r>
              <a:rPr lang="de-DE" altLang="de-DE" dirty="0" err="1" smtClean="0"/>
              <a:t>Powerpoint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Die </a:t>
            </a:r>
            <a:r>
              <a:rPr lang="de-DE" altLang="de-DE" dirty="0" err="1"/>
              <a:t>Powerpoint</a:t>
            </a:r>
            <a:r>
              <a:rPr lang="de-DE" altLang="de-DE" dirty="0"/>
              <a:t> Vorlage der HNEE</a:t>
            </a:r>
            <a:br>
              <a:rPr lang="de-DE" alt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5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34819"/>
              </p:ext>
            </p:extLst>
          </p:nvPr>
        </p:nvGraphicFramePr>
        <p:xfrm>
          <a:off x="971600" y="1988838"/>
          <a:ext cx="7068068" cy="4270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1762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9" marR="91439">
                    <a:solidFill>
                      <a:srgbClr val="2F5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1439" marR="91439">
                    <a:solidFill>
                      <a:srgbClr val="2F5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762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762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762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62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62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>
                    <a:solidFill>
                      <a:srgbClr val="2F5942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4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SmartArt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135658064"/>
              </p:ext>
            </p:extLst>
          </p:nvPr>
        </p:nvGraphicFramePr>
        <p:xfrm>
          <a:off x="1619672" y="211764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9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Doppelspalten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Inhaltsplatzhalter 3"/>
          <p:cNvSpPr txBox="1">
            <a:spLocks/>
          </p:cNvSpPr>
          <p:nvPr/>
        </p:nvSpPr>
        <p:spPr>
          <a:xfrm>
            <a:off x="395536" y="2060849"/>
            <a:ext cx="4032448" cy="41764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itchFamily="2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 err="1" smtClean="0"/>
              <a:t>Lorem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ipsum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dolor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amet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consectetuer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adipiscing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elit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Aenean</a:t>
            </a:r>
            <a:r>
              <a:rPr lang="de-DE" altLang="de-DE" dirty="0" smtClean="0"/>
              <a:t> commodo </a:t>
            </a:r>
            <a:r>
              <a:rPr lang="de-DE" altLang="de-DE" dirty="0" err="1" smtClean="0"/>
              <a:t>ligula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eget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dolor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Aenean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massa</a:t>
            </a:r>
            <a:r>
              <a:rPr lang="de-DE" altLang="de-DE" dirty="0" smtClean="0"/>
              <a:t>. Cum </a:t>
            </a:r>
            <a:r>
              <a:rPr lang="de-DE" altLang="de-DE" dirty="0" err="1" smtClean="0"/>
              <a:t>sociis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natoque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penatibus</a:t>
            </a:r>
            <a:r>
              <a:rPr lang="de-DE" altLang="de-DE" dirty="0" smtClean="0"/>
              <a:t> et </a:t>
            </a:r>
            <a:r>
              <a:rPr lang="de-DE" altLang="de-DE" dirty="0" err="1" smtClean="0"/>
              <a:t>magnis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parturient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montes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nascetur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ridiculus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mus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Donec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quam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felis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ultricies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nec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pellentesque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eu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pretium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quis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sem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Nulla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consequat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massa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quis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enim</a:t>
            </a:r>
            <a:r>
              <a:rPr lang="de-DE" altLang="de-DE" dirty="0" smtClean="0"/>
              <a:t>. Nam </a:t>
            </a:r>
            <a:r>
              <a:rPr lang="de-DE" altLang="de-DE" dirty="0" err="1"/>
              <a:t>quam</a:t>
            </a:r>
            <a:r>
              <a:rPr lang="de-DE" altLang="de-DE" dirty="0"/>
              <a:t> </a:t>
            </a:r>
            <a:r>
              <a:rPr lang="de-DE" altLang="de-DE" dirty="0" err="1"/>
              <a:t>nunc</a:t>
            </a:r>
            <a:r>
              <a:rPr lang="de-DE" altLang="de-DE" dirty="0"/>
              <a:t>, </a:t>
            </a:r>
            <a:r>
              <a:rPr lang="de-DE" altLang="de-DE" dirty="0" err="1"/>
              <a:t>blandit</a:t>
            </a:r>
            <a:r>
              <a:rPr lang="de-DE" altLang="de-DE" dirty="0"/>
              <a:t> </a:t>
            </a:r>
            <a:r>
              <a:rPr lang="de-DE" altLang="de-DE" dirty="0" err="1"/>
              <a:t>vel</a:t>
            </a:r>
            <a:r>
              <a:rPr lang="de-DE" altLang="de-DE" dirty="0"/>
              <a:t>, </a:t>
            </a:r>
            <a:r>
              <a:rPr lang="de-DE" altLang="de-DE" dirty="0" err="1"/>
              <a:t>luctus</a:t>
            </a:r>
            <a:r>
              <a:rPr lang="de-DE" altLang="de-DE" dirty="0"/>
              <a:t> </a:t>
            </a:r>
            <a:r>
              <a:rPr lang="de-DE" altLang="de-DE" dirty="0" err="1"/>
              <a:t>pulvinar</a:t>
            </a:r>
            <a:r>
              <a:rPr lang="de-DE" altLang="de-DE" dirty="0"/>
              <a:t>, </a:t>
            </a:r>
            <a:r>
              <a:rPr lang="de-DE" altLang="de-DE" dirty="0" err="1"/>
              <a:t>hendrerit</a:t>
            </a:r>
            <a:r>
              <a:rPr lang="de-DE" altLang="de-DE" dirty="0"/>
              <a:t> </a:t>
            </a:r>
            <a:r>
              <a:rPr lang="de-DE" altLang="de-DE" dirty="0" err="1"/>
              <a:t>id</a:t>
            </a:r>
            <a:r>
              <a:rPr lang="de-DE" altLang="de-DE" dirty="0"/>
              <a:t>, </a:t>
            </a:r>
            <a:r>
              <a:rPr lang="de-DE" altLang="de-DE" dirty="0" err="1"/>
              <a:t>lorem</a:t>
            </a:r>
            <a:r>
              <a:rPr lang="de-DE" altLang="de-DE" dirty="0"/>
              <a:t>. </a:t>
            </a:r>
            <a:endParaRPr lang="de-DE" altLang="de-DE" dirty="0" smtClean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4750821" y="2081883"/>
            <a:ext cx="3962847" cy="63195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itchFamily="2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 err="1" smtClean="0"/>
              <a:t>Aliquam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lorem</a:t>
            </a:r>
            <a:r>
              <a:rPr lang="de-DE" altLang="de-DE" dirty="0" smtClean="0"/>
              <a:t> ante, </a:t>
            </a:r>
            <a:r>
              <a:rPr lang="de-DE" altLang="de-DE" dirty="0" err="1" smtClean="0"/>
              <a:t>dapibus</a:t>
            </a:r>
            <a:r>
              <a:rPr lang="de-DE" altLang="de-DE" dirty="0" smtClean="0"/>
              <a:t> in, </a:t>
            </a:r>
            <a:r>
              <a:rPr lang="de-DE" altLang="de-DE" dirty="0" err="1" smtClean="0"/>
              <a:t>viverra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quis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feugiat</a:t>
            </a:r>
            <a:r>
              <a:rPr lang="de-DE" altLang="de-DE" dirty="0" smtClean="0"/>
              <a:t> a, </a:t>
            </a:r>
            <a:r>
              <a:rPr lang="de-DE" altLang="de-DE" dirty="0" err="1" smtClean="0"/>
              <a:t>tellus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Phasellus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viverra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nulla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metus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varius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laoreet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Quisque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rutrum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Aenean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imperdiet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Etiam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ultricies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nisi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vel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augue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Curabitur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ullamcorper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ultricies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nisi</a:t>
            </a:r>
            <a:r>
              <a:rPr lang="de-DE" altLang="de-DE" dirty="0" smtClean="0"/>
              <a:t>. Nam </a:t>
            </a:r>
            <a:r>
              <a:rPr lang="de-DE" altLang="de-DE" dirty="0" err="1" smtClean="0"/>
              <a:t>eget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dui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Etiam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rhoncus</a:t>
            </a:r>
            <a:r>
              <a:rPr lang="de-DE" altLang="de-DE" dirty="0" smtClean="0"/>
              <a:t>. Maecenas </a:t>
            </a:r>
            <a:r>
              <a:rPr lang="de-DE" altLang="de-DE" dirty="0" err="1" smtClean="0"/>
              <a:t>tempus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tellus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eget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condimentum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rhoncus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sem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quam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semper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libero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sit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amet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adipiscing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sem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neque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ipsum</a:t>
            </a:r>
            <a:r>
              <a:rPr lang="de-DE" altLang="de-DE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37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Doppelspalten mit Überschrift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580708" y="1997224"/>
            <a:ext cx="3775267" cy="4321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altLang="de-DE" sz="1600" b="1" dirty="0" smtClean="0"/>
              <a:t>Beispiel 1</a:t>
            </a:r>
            <a:endParaRPr lang="de-DE" altLang="de-DE" sz="1600" b="1" dirty="0"/>
          </a:p>
          <a:p>
            <a:r>
              <a:rPr lang="de-DE" altLang="de-DE" sz="1600" dirty="0" err="1"/>
              <a:t>Lorem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ipsum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dolor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sit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amet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consectetuer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adipiscing</a:t>
            </a:r>
            <a:r>
              <a:rPr lang="de-DE" altLang="de-DE" sz="1600" dirty="0"/>
              <a:t> </a:t>
            </a:r>
            <a:r>
              <a:rPr lang="de-DE" altLang="de-DE" sz="1600" dirty="0" err="1"/>
              <a:t>elit</a:t>
            </a:r>
            <a:r>
              <a:rPr lang="de-DE" altLang="de-DE" sz="1600" dirty="0"/>
              <a:t>. </a:t>
            </a:r>
            <a:r>
              <a:rPr lang="de-DE" altLang="de-DE" sz="1600" dirty="0" err="1"/>
              <a:t>Aenean</a:t>
            </a:r>
            <a:r>
              <a:rPr lang="de-DE" altLang="de-DE" sz="1600" dirty="0"/>
              <a:t> commodo </a:t>
            </a:r>
            <a:r>
              <a:rPr lang="de-DE" altLang="de-DE" sz="1600" dirty="0" err="1"/>
              <a:t>ligula</a:t>
            </a:r>
            <a:r>
              <a:rPr lang="de-DE" altLang="de-DE" sz="1600" dirty="0"/>
              <a:t> </a:t>
            </a:r>
            <a:r>
              <a:rPr lang="de-DE" altLang="de-DE" sz="1600" dirty="0" err="1"/>
              <a:t>eget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dolor</a:t>
            </a:r>
            <a:r>
              <a:rPr lang="de-DE" altLang="de-DE" sz="1600" dirty="0"/>
              <a:t>. </a:t>
            </a:r>
            <a:r>
              <a:rPr lang="de-DE" altLang="de-DE" sz="1600" dirty="0" err="1"/>
              <a:t>Aenean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massa</a:t>
            </a:r>
            <a:r>
              <a:rPr lang="de-DE" altLang="de-DE" sz="1600" dirty="0"/>
              <a:t>. </a:t>
            </a:r>
          </a:p>
          <a:p>
            <a:r>
              <a:rPr lang="de-DE" altLang="de-DE" sz="1600" dirty="0"/>
              <a:t>Cum </a:t>
            </a:r>
            <a:r>
              <a:rPr lang="de-DE" altLang="de-DE" sz="1600" dirty="0" err="1"/>
              <a:t>sociis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natoque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penatibus</a:t>
            </a:r>
            <a:r>
              <a:rPr lang="de-DE" altLang="de-DE" sz="1600" dirty="0"/>
              <a:t> et </a:t>
            </a:r>
            <a:r>
              <a:rPr lang="de-DE" altLang="de-DE" sz="1600" dirty="0" err="1"/>
              <a:t>magnis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dis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parturient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montes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nascetur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ridiculus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mus</a:t>
            </a:r>
            <a:r>
              <a:rPr lang="de-DE" altLang="de-DE" sz="1600" dirty="0"/>
              <a:t>. </a:t>
            </a:r>
            <a:r>
              <a:rPr lang="de-DE" altLang="de-DE" sz="1600" dirty="0" err="1"/>
              <a:t>Donec</a:t>
            </a:r>
            <a:r>
              <a:rPr lang="de-DE" altLang="de-DE" sz="1600" dirty="0"/>
              <a:t> </a:t>
            </a:r>
            <a:r>
              <a:rPr lang="de-DE" altLang="de-DE" sz="1600" dirty="0" err="1"/>
              <a:t>quam</a:t>
            </a:r>
            <a:r>
              <a:rPr lang="de-DE" altLang="de-DE" sz="1600" dirty="0"/>
              <a:t> </a:t>
            </a:r>
            <a:r>
              <a:rPr lang="de-DE" altLang="de-DE" sz="1600" dirty="0" err="1"/>
              <a:t>felis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ultricies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nec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pellentesque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eu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pretium</a:t>
            </a:r>
            <a:r>
              <a:rPr lang="de-DE" altLang="de-DE" sz="1600" dirty="0"/>
              <a:t> </a:t>
            </a:r>
            <a:r>
              <a:rPr lang="de-DE" altLang="de-DE" sz="1600" dirty="0" err="1"/>
              <a:t>quis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sem</a:t>
            </a:r>
            <a:r>
              <a:rPr lang="de-DE" altLang="de-DE" sz="1600" dirty="0"/>
              <a:t>. </a:t>
            </a:r>
            <a:r>
              <a:rPr lang="de-DE" altLang="de-DE" sz="1600" dirty="0" err="1"/>
              <a:t>Nulla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consequat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massa</a:t>
            </a:r>
            <a:r>
              <a:rPr lang="de-DE" altLang="de-DE" sz="1600" dirty="0"/>
              <a:t> </a:t>
            </a:r>
            <a:r>
              <a:rPr lang="de-DE" altLang="de-DE" sz="1600" dirty="0" err="1"/>
              <a:t>quis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enim</a:t>
            </a:r>
            <a:r>
              <a:rPr lang="de-DE" altLang="de-DE" sz="1600" dirty="0"/>
              <a:t>. 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860032" y="1997223"/>
            <a:ext cx="3708374" cy="44282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altLang="de-DE" sz="1600" b="1" dirty="0" smtClean="0"/>
              <a:t>Beispiel 2</a:t>
            </a:r>
          </a:p>
          <a:p>
            <a:r>
              <a:rPr lang="de-DE" altLang="de-DE" sz="1600" dirty="0" err="1"/>
              <a:t>Lorem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ipsum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dolor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sit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amet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consectetuer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adipiscing</a:t>
            </a:r>
            <a:r>
              <a:rPr lang="de-DE" altLang="de-DE" sz="1600" dirty="0"/>
              <a:t> </a:t>
            </a:r>
            <a:r>
              <a:rPr lang="de-DE" altLang="de-DE" sz="1600" dirty="0" err="1"/>
              <a:t>elit</a:t>
            </a:r>
            <a:r>
              <a:rPr lang="de-DE" altLang="de-DE" sz="1600" dirty="0"/>
              <a:t>. </a:t>
            </a:r>
            <a:r>
              <a:rPr lang="de-DE" altLang="de-DE" sz="1600" dirty="0" err="1"/>
              <a:t>Aenean</a:t>
            </a:r>
            <a:r>
              <a:rPr lang="de-DE" altLang="de-DE" sz="1600" dirty="0"/>
              <a:t> commodo </a:t>
            </a:r>
            <a:r>
              <a:rPr lang="de-DE" altLang="de-DE" sz="1600" dirty="0" err="1"/>
              <a:t>ligula</a:t>
            </a:r>
            <a:r>
              <a:rPr lang="de-DE" altLang="de-DE" sz="1600" dirty="0"/>
              <a:t> </a:t>
            </a:r>
            <a:r>
              <a:rPr lang="de-DE" altLang="de-DE" sz="1600" dirty="0" err="1"/>
              <a:t>eget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dolor</a:t>
            </a:r>
            <a:r>
              <a:rPr lang="de-DE" altLang="de-DE" sz="1600" dirty="0"/>
              <a:t>. </a:t>
            </a:r>
            <a:r>
              <a:rPr lang="de-DE" altLang="de-DE" sz="1600" dirty="0" err="1"/>
              <a:t>Aenean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massa</a:t>
            </a:r>
            <a:r>
              <a:rPr lang="de-DE" altLang="de-DE" sz="1600" dirty="0"/>
              <a:t>. </a:t>
            </a:r>
          </a:p>
          <a:p>
            <a:r>
              <a:rPr lang="de-DE" altLang="de-DE" sz="1600" dirty="0"/>
              <a:t>Cum </a:t>
            </a:r>
            <a:r>
              <a:rPr lang="de-DE" altLang="de-DE" sz="1600" dirty="0" err="1"/>
              <a:t>sociis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natoque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penatibus</a:t>
            </a:r>
            <a:r>
              <a:rPr lang="de-DE" altLang="de-DE" sz="1600" dirty="0"/>
              <a:t> et </a:t>
            </a:r>
            <a:r>
              <a:rPr lang="de-DE" altLang="de-DE" sz="1600" dirty="0" err="1"/>
              <a:t>magnis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dis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parturient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montes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nascetur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ridiculus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mus</a:t>
            </a:r>
            <a:r>
              <a:rPr lang="de-DE" altLang="de-DE" sz="1600" dirty="0"/>
              <a:t>. </a:t>
            </a:r>
            <a:r>
              <a:rPr lang="de-DE" altLang="de-DE" sz="1600" dirty="0" err="1"/>
              <a:t>Donec</a:t>
            </a:r>
            <a:r>
              <a:rPr lang="de-DE" altLang="de-DE" sz="1600" dirty="0"/>
              <a:t> </a:t>
            </a:r>
            <a:r>
              <a:rPr lang="de-DE" altLang="de-DE" sz="1600" dirty="0" err="1"/>
              <a:t>quam</a:t>
            </a:r>
            <a:r>
              <a:rPr lang="de-DE" altLang="de-DE" sz="1600" dirty="0"/>
              <a:t> </a:t>
            </a:r>
            <a:r>
              <a:rPr lang="de-DE" altLang="de-DE" sz="1600" dirty="0" err="1"/>
              <a:t>felis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ultricies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nec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pellentesque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eu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pretium</a:t>
            </a:r>
            <a:r>
              <a:rPr lang="de-DE" altLang="de-DE" sz="1600" dirty="0"/>
              <a:t> </a:t>
            </a:r>
            <a:r>
              <a:rPr lang="de-DE" altLang="de-DE" sz="1600" dirty="0" err="1"/>
              <a:t>quis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sem</a:t>
            </a:r>
            <a:r>
              <a:rPr lang="de-DE" altLang="de-DE" sz="1600" dirty="0"/>
              <a:t>. </a:t>
            </a:r>
            <a:r>
              <a:rPr lang="de-DE" altLang="de-DE" sz="1600" dirty="0" err="1"/>
              <a:t>Nulla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consequat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massa</a:t>
            </a:r>
            <a:r>
              <a:rPr lang="de-DE" altLang="de-DE" sz="1600" dirty="0"/>
              <a:t> </a:t>
            </a:r>
            <a:r>
              <a:rPr lang="de-DE" altLang="de-DE" sz="1600" dirty="0" err="1"/>
              <a:t>quis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enim</a:t>
            </a:r>
            <a:r>
              <a:rPr lang="de-DE" altLang="de-DE" sz="1600" dirty="0"/>
              <a:t>. </a:t>
            </a:r>
            <a:endParaRPr lang="de-DE" altLang="de-DE" sz="1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10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dirty="0"/>
              <a:t>Die neue Vorlage sollte an Ihre Bedürfnisse angepasst werden.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562284" y="2127063"/>
            <a:ext cx="3703260" cy="43211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de-DE" sz="2400" b="1" dirty="0"/>
              <a:t>Wozu diese Vorlage?</a:t>
            </a:r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r>
              <a:rPr lang="de-DE" altLang="de-DE" dirty="0" smtClean="0"/>
              <a:t>Dieses </a:t>
            </a:r>
            <a:r>
              <a:rPr lang="de-DE" altLang="de-DE" dirty="0"/>
              <a:t>Dokument soll Ihnen als Vorlage für die eigene Gestaltung dienen</a:t>
            </a:r>
          </a:p>
          <a:p>
            <a:pPr>
              <a:defRPr/>
            </a:pPr>
            <a:r>
              <a:rPr lang="de-DE" altLang="de-DE" dirty="0"/>
              <a:t>Bedienen Sie sich aus den Elementen und erstellen Sie sich bitte Ihre eigene Vorlage daraus</a:t>
            </a:r>
          </a:p>
          <a:p>
            <a:pPr>
              <a:defRPr/>
            </a:pPr>
            <a:r>
              <a:rPr lang="de-DE" altLang="de-DE" dirty="0"/>
              <a:t>Wichtigste Änderungen gegenüber der alten Vorlagen:</a:t>
            </a:r>
          </a:p>
          <a:p>
            <a:pPr lvl="1">
              <a:defRPr/>
            </a:pPr>
            <a:r>
              <a:rPr lang="de-DE" altLang="de-DE" dirty="0"/>
              <a:t>Weißer Hintergrund</a:t>
            </a:r>
          </a:p>
          <a:p>
            <a:pPr lvl="1">
              <a:defRPr/>
            </a:pPr>
            <a:r>
              <a:rPr lang="de-DE" altLang="de-DE" dirty="0"/>
              <a:t>Keine besonderen Schriftarten, sondern durchgängig ARIAL</a:t>
            </a:r>
          </a:p>
          <a:p>
            <a:pPr lvl="1">
              <a:defRPr/>
            </a:pPr>
            <a:r>
              <a:rPr lang="de-DE" altLang="de-DE" dirty="0"/>
              <a:t>Vorgaben für weitere Unterlagen (</a:t>
            </a:r>
            <a:r>
              <a:rPr lang="de-DE" altLang="de-DE" dirty="0" err="1"/>
              <a:t>Bsp</a:t>
            </a:r>
            <a:r>
              <a:rPr lang="de-DE" altLang="de-DE" dirty="0"/>
              <a:t>: Diese Seite ist ein Zweispaltentext mit Überschrift)</a:t>
            </a:r>
          </a:p>
          <a:p>
            <a:pPr>
              <a:defRPr/>
            </a:pPr>
            <a:r>
              <a:rPr lang="de-DE" altLang="de-DE" dirty="0"/>
              <a:t>Wir freuen uns über Anregungen und Verbesserungsvorschläge</a:t>
            </a:r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716016" y="2127063"/>
            <a:ext cx="3876984" cy="432117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de-DE" b="1" dirty="0"/>
              <a:t>Bitte ändern Sie in diesem Dokument</a:t>
            </a:r>
            <a:r>
              <a:rPr lang="de-DE" b="1" dirty="0" smtClean="0"/>
              <a:t>…</a:t>
            </a:r>
            <a:endParaRPr lang="de-DE" b="1" dirty="0"/>
          </a:p>
          <a:p>
            <a:r>
              <a:rPr lang="de-DE" altLang="de-DE" sz="1600" dirty="0"/>
              <a:t>Ihren Namen</a:t>
            </a:r>
          </a:p>
          <a:p>
            <a:r>
              <a:rPr lang="de-DE" altLang="de-DE" sz="1600" dirty="0"/>
              <a:t>Ihr Titelblatt</a:t>
            </a:r>
          </a:p>
          <a:p>
            <a:r>
              <a:rPr lang="de-DE" altLang="de-DE" sz="1600" dirty="0"/>
              <a:t>Löschen Sie die überflüssigen Seiten dieses Dokuments</a:t>
            </a:r>
          </a:p>
          <a:p>
            <a:r>
              <a:rPr lang="de-DE" altLang="de-DE" sz="1600" dirty="0"/>
              <a:t>Speichern Sie die Vorlagendatei (*.POT) in den Vorlagenordner von </a:t>
            </a:r>
            <a:r>
              <a:rPr lang="de-DE" altLang="de-DE" sz="1600" dirty="0" err="1"/>
              <a:t>Powerpoint</a:t>
            </a:r>
            <a:r>
              <a:rPr lang="de-DE" altLang="de-DE" sz="1600" dirty="0"/>
              <a:t> auf Ihrem Computer</a:t>
            </a:r>
          </a:p>
          <a:p>
            <a:r>
              <a:rPr lang="de-DE" altLang="de-DE" sz="1600" dirty="0"/>
              <a:t>Arbeiten Sie nie in der Vorlagendatei, sondern öffnen Sie diese. Es entsteht eine leere </a:t>
            </a:r>
            <a:r>
              <a:rPr lang="de-DE" altLang="de-DE" sz="1600" dirty="0" err="1"/>
              <a:t>PowerPointDatei</a:t>
            </a:r>
            <a:r>
              <a:rPr lang="de-DE" altLang="de-DE" sz="1600" dirty="0"/>
              <a:t>, welche Sie dann abspeichern können.</a:t>
            </a:r>
          </a:p>
          <a:p>
            <a:endParaRPr lang="de-DE" sz="17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4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Benutzen Sie auch die rechte Maustaste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28650" y="2133154"/>
            <a:ext cx="3655318" cy="3168054"/>
          </a:xfrm>
        </p:spPr>
        <p:txBody>
          <a:bodyPr>
            <a:normAutofit/>
          </a:bodyPr>
          <a:lstStyle/>
          <a:p>
            <a:r>
              <a:rPr lang="de-DE" altLang="de-DE" dirty="0"/>
              <a:t>Nutzen Sie die rechte Maustaste in der Folienübersicht, um Einstellungen vorzunehmen</a:t>
            </a:r>
          </a:p>
          <a:p>
            <a:r>
              <a:rPr lang="de-DE" altLang="de-DE" dirty="0" smtClean="0"/>
              <a:t>Nutzen Sie die Option Layouts in der Aktionsleiste, um eine passende Vorlage für Ihre weiteren Folien auszuwählen</a:t>
            </a:r>
            <a:endParaRPr lang="de-DE" alt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50000" r="34841" b="46500"/>
          <a:stretch/>
        </p:blipFill>
        <p:spPr>
          <a:xfrm>
            <a:off x="4572000" y="1968227"/>
            <a:ext cx="4228402" cy="419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2284" y="1178913"/>
            <a:ext cx="7079694" cy="694931"/>
          </a:xfrm>
        </p:spPr>
        <p:txBody>
          <a:bodyPr>
            <a:normAutofit fontScale="90000"/>
          </a:bodyPr>
          <a:lstStyle/>
          <a:p>
            <a:r>
              <a:rPr lang="de-DE" altLang="de-DE" dirty="0"/>
              <a:t>Auf </a:t>
            </a:r>
            <a:r>
              <a:rPr lang="de-DE" altLang="de-DE" dirty="0" smtClean="0"/>
              <a:t>der </a:t>
            </a:r>
            <a:r>
              <a:rPr lang="de-DE" altLang="de-DE" dirty="0" smtClean="0">
                <a:hlinkClick r:id="rId2"/>
              </a:rPr>
              <a:t>HNEE Webseite </a:t>
            </a:r>
            <a:r>
              <a:rPr lang="de-DE" altLang="de-DE" dirty="0" smtClean="0"/>
              <a:t>stehen </a:t>
            </a:r>
            <a:r>
              <a:rPr lang="de-DE" altLang="de-DE" dirty="0"/>
              <a:t>verschiedene Logos zum Download zur Verfügung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83568" y="2393196"/>
            <a:ext cx="7886700" cy="403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           </a:t>
            </a:r>
          </a:p>
          <a:p>
            <a:pPr marL="0" indent="0">
              <a:buNone/>
            </a:pPr>
            <a:r>
              <a:rPr lang="de-DE" b="1" dirty="0" smtClean="0"/>
              <a:t>Logo grün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Logo </a:t>
            </a:r>
            <a:r>
              <a:rPr lang="de-DE" b="1" dirty="0"/>
              <a:t>schwarz </a:t>
            </a:r>
            <a:endParaRPr lang="de-DE" b="1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01" y="2060848"/>
            <a:ext cx="3257541" cy="12704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94" y="3573016"/>
            <a:ext cx="3168353" cy="12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Die Fachbereichslogos sind einzeln hinterlegt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9" y="2210729"/>
            <a:ext cx="3491696" cy="17049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3269660" cy="178280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3444056" cy="16816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92" y="4402814"/>
            <a:ext cx="3455599" cy="16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83568" y="2132856"/>
            <a:ext cx="7886700" cy="40322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b="1" dirty="0" smtClean="0"/>
              <a:t>Manchmal </a:t>
            </a:r>
            <a:r>
              <a:rPr lang="de-DE" b="1" dirty="0"/>
              <a:t>helfen </a:t>
            </a:r>
          </a:p>
          <a:p>
            <a:pPr marL="0" indent="0">
              <a:buNone/>
              <a:defRPr/>
            </a:pPr>
            <a:r>
              <a:rPr lang="de-DE" sz="4400" b="1" dirty="0" smtClean="0">
                <a:solidFill>
                  <a:srgbClr val="2F5942"/>
                </a:solidFill>
              </a:rPr>
              <a:t>Zwischentitel</a:t>
            </a:r>
            <a:endParaRPr lang="de-DE" sz="4400" b="1" dirty="0">
              <a:solidFill>
                <a:srgbClr val="2F5942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69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Drei Schreibweisen für den neuen Namen sind erlaubt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95536" y="2204864"/>
            <a:ext cx="8515350" cy="4032250"/>
          </a:xfrm>
        </p:spPr>
        <p:txBody>
          <a:bodyPr/>
          <a:lstStyle/>
          <a:p>
            <a:pPr>
              <a:buNone/>
            </a:pPr>
            <a:r>
              <a:rPr lang="de-DE" altLang="de-DE" dirty="0"/>
              <a:t>Offizielle Form:	</a:t>
            </a:r>
            <a:r>
              <a:rPr lang="de-DE" altLang="de-DE" dirty="0"/>
              <a:t>Hochschule für nachhaltige Entwicklung </a:t>
            </a:r>
            <a:r>
              <a:rPr lang="de-DE" altLang="de-DE" dirty="0" smtClean="0"/>
              <a:t>Eberswalde</a:t>
            </a:r>
          </a:p>
          <a:p>
            <a:pPr>
              <a:buNone/>
            </a:pPr>
            <a:r>
              <a:rPr lang="de-DE" altLang="de-DE" dirty="0"/>
              <a:t>Kurzform:          	HNE Eberswalde</a:t>
            </a:r>
          </a:p>
          <a:p>
            <a:pPr>
              <a:buNone/>
            </a:pPr>
            <a:r>
              <a:rPr lang="de-DE" altLang="de-DE" dirty="0" smtClean="0"/>
              <a:t>Abkürzung: 	HNEE </a:t>
            </a:r>
            <a:r>
              <a:rPr lang="de-DE" altLang="de-DE" sz="1400" dirty="0" smtClean="0"/>
              <a:t>(nur nach vorheriger Nennung des vollständigen Namens)</a:t>
            </a:r>
            <a:endParaRPr lang="de-DE" altLang="de-DE" sz="1400" dirty="0"/>
          </a:p>
          <a:p>
            <a:pPr>
              <a:buNone/>
            </a:pPr>
            <a:endParaRPr lang="de-DE" altLang="de-DE" dirty="0" smtClean="0"/>
          </a:p>
          <a:p>
            <a:pPr>
              <a:buNone/>
            </a:pPr>
            <a:r>
              <a:rPr lang="de-DE" altLang="de-DE" dirty="0" smtClean="0"/>
              <a:t>Wurde </a:t>
            </a:r>
            <a:r>
              <a:rPr lang="de-DE" altLang="de-DE" dirty="0"/>
              <a:t>der vollständige Hochschulname vorab ausgeschrieben, kann </a:t>
            </a:r>
            <a:r>
              <a:rPr lang="de-DE" altLang="de-DE" dirty="0" smtClean="0"/>
              <a:t>im </a:t>
            </a:r>
          </a:p>
          <a:p>
            <a:pPr>
              <a:buNone/>
            </a:pPr>
            <a:r>
              <a:rPr lang="de-DE" altLang="de-DE" dirty="0" smtClean="0"/>
              <a:t>weiteren </a:t>
            </a:r>
            <a:r>
              <a:rPr lang="de-DE" altLang="de-DE" dirty="0"/>
              <a:t>Verlauf die Abkürzung "HNEE" verwendet werden. </a:t>
            </a:r>
            <a:endParaRPr lang="de-DE" altLang="de-DE" dirty="0" smtClean="0"/>
          </a:p>
          <a:p>
            <a:pPr>
              <a:buNone/>
            </a:pPr>
            <a:r>
              <a:rPr lang="de-DE" altLang="de-DE" dirty="0" smtClean="0"/>
              <a:t>Die Hausschrift </a:t>
            </a:r>
            <a:r>
              <a:rPr lang="de-DE" altLang="de-DE" dirty="0"/>
              <a:t>für Briefe, E-Mails und Power-Point-Präsentationen ist die </a:t>
            </a:r>
            <a:endParaRPr lang="de-DE" altLang="de-DE" dirty="0" smtClean="0"/>
          </a:p>
          <a:p>
            <a:pPr>
              <a:buNone/>
            </a:pPr>
            <a:r>
              <a:rPr lang="de-DE" altLang="de-DE" dirty="0" smtClean="0"/>
              <a:t>Schriftart </a:t>
            </a:r>
            <a:r>
              <a:rPr lang="de-DE" altLang="de-DE" dirty="0"/>
              <a:t>"</a:t>
            </a:r>
            <a:r>
              <a:rPr lang="de-DE" altLang="de-DE" dirty="0" smtClean="0"/>
              <a:t>Arial„.</a:t>
            </a:r>
            <a:endParaRPr lang="de-DE" alt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2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dirty="0"/>
              <a:t>Überschriften können mehr als nur Schlagworte enthalten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11560" y="2060848"/>
            <a:ext cx="7886700" cy="4032250"/>
          </a:xfrm>
        </p:spPr>
        <p:txBody>
          <a:bodyPr>
            <a:normAutofit fontScale="85000" lnSpcReduction="20000"/>
          </a:bodyPr>
          <a:lstStyle/>
          <a:p>
            <a:r>
              <a:rPr lang="de-DE" altLang="de-DE" dirty="0" err="1"/>
              <a:t>Lorem</a:t>
            </a:r>
            <a:r>
              <a:rPr lang="de-DE" altLang="de-DE" dirty="0"/>
              <a:t> </a:t>
            </a:r>
            <a:r>
              <a:rPr lang="de-DE" altLang="de-DE" dirty="0" err="1"/>
              <a:t>ipsum</a:t>
            </a:r>
            <a:r>
              <a:rPr lang="de-DE" altLang="de-DE" dirty="0"/>
              <a:t> </a:t>
            </a:r>
            <a:r>
              <a:rPr lang="de-DE" altLang="de-DE" dirty="0" err="1"/>
              <a:t>dolor</a:t>
            </a:r>
            <a:r>
              <a:rPr lang="de-DE" altLang="de-DE" dirty="0"/>
              <a:t> </a:t>
            </a:r>
            <a:r>
              <a:rPr lang="de-DE" altLang="de-DE" dirty="0" err="1"/>
              <a:t>sit</a:t>
            </a:r>
            <a:r>
              <a:rPr lang="de-DE" altLang="de-DE" dirty="0"/>
              <a:t> </a:t>
            </a:r>
            <a:r>
              <a:rPr lang="de-DE" altLang="de-DE" dirty="0" err="1"/>
              <a:t>amet</a:t>
            </a:r>
            <a:r>
              <a:rPr lang="de-DE" altLang="de-DE" dirty="0"/>
              <a:t>, </a:t>
            </a:r>
            <a:r>
              <a:rPr lang="de-DE" altLang="de-DE" dirty="0" err="1"/>
              <a:t>consectetuer</a:t>
            </a:r>
            <a:r>
              <a:rPr lang="de-DE" altLang="de-DE" dirty="0"/>
              <a:t> </a:t>
            </a:r>
            <a:r>
              <a:rPr lang="de-DE" altLang="de-DE" dirty="0" err="1"/>
              <a:t>adipiscing</a:t>
            </a:r>
            <a:r>
              <a:rPr lang="de-DE" altLang="de-DE" dirty="0"/>
              <a:t> </a:t>
            </a:r>
            <a:r>
              <a:rPr lang="de-DE" altLang="de-DE" dirty="0" err="1"/>
              <a:t>elit</a:t>
            </a:r>
            <a:r>
              <a:rPr lang="de-DE" altLang="de-DE" dirty="0"/>
              <a:t>. </a:t>
            </a:r>
            <a:r>
              <a:rPr lang="de-DE" altLang="de-DE" dirty="0" err="1"/>
              <a:t>Aenean</a:t>
            </a:r>
            <a:r>
              <a:rPr lang="de-DE" altLang="de-DE" dirty="0"/>
              <a:t> commodo </a:t>
            </a:r>
            <a:r>
              <a:rPr lang="de-DE" altLang="de-DE" dirty="0" err="1"/>
              <a:t>ligula</a:t>
            </a:r>
            <a:r>
              <a:rPr lang="de-DE" altLang="de-DE" dirty="0"/>
              <a:t> </a:t>
            </a:r>
            <a:r>
              <a:rPr lang="de-DE" altLang="de-DE" dirty="0" err="1"/>
              <a:t>eget</a:t>
            </a:r>
            <a:r>
              <a:rPr lang="de-DE" altLang="de-DE" dirty="0"/>
              <a:t> </a:t>
            </a:r>
            <a:r>
              <a:rPr lang="de-DE" altLang="de-DE" dirty="0" err="1"/>
              <a:t>dolor</a:t>
            </a:r>
            <a:r>
              <a:rPr lang="de-DE" altLang="de-DE" dirty="0"/>
              <a:t>. </a:t>
            </a:r>
            <a:r>
              <a:rPr lang="de-DE" altLang="de-DE" dirty="0" err="1"/>
              <a:t>Aenean</a:t>
            </a:r>
            <a:r>
              <a:rPr lang="de-DE" altLang="de-DE" dirty="0"/>
              <a:t> </a:t>
            </a:r>
            <a:r>
              <a:rPr lang="de-DE" altLang="de-DE" dirty="0" err="1"/>
              <a:t>massa</a:t>
            </a:r>
            <a:r>
              <a:rPr lang="de-DE" altLang="de-DE" dirty="0"/>
              <a:t>. </a:t>
            </a:r>
          </a:p>
          <a:p>
            <a:r>
              <a:rPr lang="de-DE" altLang="de-DE" dirty="0"/>
              <a:t>Cum </a:t>
            </a:r>
            <a:r>
              <a:rPr lang="de-DE" altLang="de-DE" dirty="0" err="1"/>
              <a:t>sociis</a:t>
            </a:r>
            <a:r>
              <a:rPr lang="de-DE" altLang="de-DE" dirty="0"/>
              <a:t> </a:t>
            </a:r>
            <a:r>
              <a:rPr lang="de-DE" altLang="de-DE" dirty="0" err="1"/>
              <a:t>natoque</a:t>
            </a:r>
            <a:r>
              <a:rPr lang="de-DE" altLang="de-DE" dirty="0"/>
              <a:t> </a:t>
            </a:r>
            <a:r>
              <a:rPr lang="de-DE" altLang="de-DE" dirty="0" err="1"/>
              <a:t>penatibus</a:t>
            </a:r>
            <a:r>
              <a:rPr lang="de-DE" altLang="de-DE" dirty="0"/>
              <a:t> et </a:t>
            </a:r>
            <a:r>
              <a:rPr lang="de-DE" altLang="de-DE" dirty="0" err="1"/>
              <a:t>magnis</a:t>
            </a:r>
            <a:r>
              <a:rPr lang="de-DE" altLang="de-DE" dirty="0"/>
              <a:t> </a:t>
            </a:r>
            <a:r>
              <a:rPr lang="de-DE" altLang="de-DE" dirty="0" err="1"/>
              <a:t>dis</a:t>
            </a:r>
            <a:r>
              <a:rPr lang="de-DE" altLang="de-DE" dirty="0"/>
              <a:t> </a:t>
            </a:r>
            <a:r>
              <a:rPr lang="de-DE" altLang="de-DE" dirty="0" err="1"/>
              <a:t>parturient</a:t>
            </a:r>
            <a:r>
              <a:rPr lang="de-DE" altLang="de-DE" dirty="0"/>
              <a:t> </a:t>
            </a:r>
            <a:r>
              <a:rPr lang="de-DE" altLang="de-DE" dirty="0" err="1"/>
              <a:t>montes</a:t>
            </a:r>
            <a:r>
              <a:rPr lang="de-DE" altLang="de-DE" dirty="0"/>
              <a:t>, </a:t>
            </a:r>
            <a:r>
              <a:rPr lang="de-DE" altLang="de-DE" dirty="0" err="1"/>
              <a:t>nascetur</a:t>
            </a:r>
            <a:r>
              <a:rPr lang="de-DE" altLang="de-DE" dirty="0"/>
              <a:t> </a:t>
            </a:r>
            <a:r>
              <a:rPr lang="de-DE" altLang="de-DE" dirty="0" err="1"/>
              <a:t>ridiculus</a:t>
            </a:r>
            <a:r>
              <a:rPr lang="de-DE" altLang="de-DE" dirty="0"/>
              <a:t> </a:t>
            </a:r>
            <a:r>
              <a:rPr lang="de-DE" altLang="de-DE" dirty="0" err="1"/>
              <a:t>mus</a:t>
            </a:r>
            <a:r>
              <a:rPr lang="de-DE" altLang="de-DE" dirty="0"/>
              <a:t>. </a:t>
            </a:r>
            <a:r>
              <a:rPr lang="de-DE" altLang="de-DE" dirty="0" err="1"/>
              <a:t>Donec</a:t>
            </a:r>
            <a:r>
              <a:rPr lang="de-DE" altLang="de-DE" dirty="0"/>
              <a:t> </a:t>
            </a:r>
            <a:r>
              <a:rPr lang="de-DE" altLang="de-DE" dirty="0" err="1"/>
              <a:t>quam</a:t>
            </a:r>
            <a:r>
              <a:rPr lang="de-DE" altLang="de-DE" dirty="0"/>
              <a:t> </a:t>
            </a:r>
            <a:r>
              <a:rPr lang="de-DE" altLang="de-DE" dirty="0" err="1"/>
              <a:t>felis</a:t>
            </a:r>
            <a:r>
              <a:rPr lang="de-DE" altLang="de-DE" dirty="0"/>
              <a:t>, </a:t>
            </a:r>
            <a:r>
              <a:rPr lang="de-DE" altLang="de-DE" dirty="0" err="1"/>
              <a:t>ultricies</a:t>
            </a:r>
            <a:r>
              <a:rPr lang="de-DE" altLang="de-DE" dirty="0"/>
              <a:t> </a:t>
            </a:r>
            <a:r>
              <a:rPr lang="de-DE" altLang="de-DE" dirty="0" err="1"/>
              <a:t>nec</a:t>
            </a:r>
            <a:r>
              <a:rPr lang="de-DE" altLang="de-DE" dirty="0"/>
              <a:t>, </a:t>
            </a:r>
            <a:r>
              <a:rPr lang="de-DE" altLang="de-DE" dirty="0" err="1"/>
              <a:t>pellentesque</a:t>
            </a:r>
            <a:r>
              <a:rPr lang="de-DE" altLang="de-DE" dirty="0"/>
              <a:t> </a:t>
            </a:r>
            <a:r>
              <a:rPr lang="de-DE" altLang="de-DE" dirty="0" err="1"/>
              <a:t>eu</a:t>
            </a:r>
            <a:r>
              <a:rPr lang="de-DE" altLang="de-DE" dirty="0"/>
              <a:t>, </a:t>
            </a:r>
            <a:r>
              <a:rPr lang="de-DE" altLang="de-DE" dirty="0" err="1"/>
              <a:t>pretium</a:t>
            </a:r>
            <a:r>
              <a:rPr lang="de-DE" altLang="de-DE" dirty="0"/>
              <a:t> </a:t>
            </a:r>
            <a:r>
              <a:rPr lang="de-DE" altLang="de-DE" dirty="0" err="1"/>
              <a:t>quis</a:t>
            </a:r>
            <a:r>
              <a:rPr lang="de-DE" altLang="de-DE" dirty="0"/>
              <a:t>, </a:t>
            </a:r>
            <a:r>
              <a:rPr lang="de-DE" altLang="de-DE" dirty="0" err="1"/>
              <a:t>sem</a:t>
            </a:r>
            <a:r>
              <a:rPr lang="de-DE" altLang="de-DE" dirty="0"/>
              <a:t>. </a:t>
            </a:r>
            <a:r>
              <a:rPr lang="de-DE" altLang="de-DE" dirty="0" err="1"/>
              <a:t>Nulla</a:t>
            </a:r>
            <a:r>
              <a:rPr lang="de-DE" altLang="de-DE" dirty="0"/>
              <a:t> </a:t>
            </a:r>
            <a:r>
              <a:rPr lang="de-DE" altLang="de-DE" dirty="0" err="1"/>
              <a:t>consequat</a:t>
            </a:r>
            <a:r>
              <a:rPr lang="de-DE" altLang="de-DE" dirty="0"/>
              <a:t> </a:t>
            </a:r>
            <a:r>
              <a:rPr lang="de-DE" altLang="de-DE" dirty="0" err="1"/>
              <a:t>massa</a:t>
            </a:r>
            <a:r>
              <a:rPr lang="de-DE" altLang="de-DE" dirty="0"/>
              <a:t> </a:t>
            </a:r>
            <a:r>
              <a:rPr lang="de-DE" altLang="de-DE" dirty="0" err="1"/>
              <a:t>quis</a:t>
            </a:r>
            <a:r>
              <a:rPr lang="de-DE" altLang="de-DE" dirty="0"/>
              <a:t> </a:t>
            </a:r>
            <a:r>
              <a:rPr lang="de-DE" altLang="de-DE" dirty="0" err="1"/>
              <a:t>enim</a:t>
            </a:r>
            <a:r>
              <a:rPr lang="de-DE" altLang="de-DE" dirty="0"/>
              <a:t>. </a:t>
            </a:r>
          </a:p>
          <a:p>
            <a:r>
              <a:rPr lang="de-DE" altLang="de-DE" dirty="0" err="1"/>
              <a:t>Donec</a:t>
            </a:r>
            <a:r>
              <a:rPr lang="de-DE" altLang="de-DE" dirty="0"/>
              <a:t> </a:t>
            </a:r>
            <a:r>
              <a:rPr lang="de-DE" altLang="de-DE" dirty="0" err="1"/>
              <a:t>pede</a:t>
            </a:r>
            <a:r>
              <a:rPr lang="de-DE" altLang="de-DE" dirty="0"/>
              <a:t> </a:t>
            </a:r>
            <a:r>
              <a:rPr lang="de-DE" altLang="de-DE" dirty="0" err="1"/>
              <a:t>justo</a:t>
            </a:r>
            <a:r>
              <a:rPr lang="de-DE" altLang="de-DE" dirty="0"/>
              <a:t>, </a:t>
            </a:r>
            <a:r>
              <a:rPr lang="de-DE" altLang="de-DE" dirty="0" err="1"/>
              <a:t>fringilla</a:t>
            </a:r>
            <a:r>
              <a:rPr lang="de-DE" altLang="de-DE" dirty="0"/>
              <a:t> </a:t>
            </a:r>
            <a:r>
              <a:rPr lang="de-DE" altLang="de-DE" dirty="0" err="1"/>
              <a:t>vel</a:t>
            </a:r>
            <a:r>
              <a:rPr lang="de-DE" altLang="de-DE" dirty="0"/>
              <a:t>, </a:t>
            </a:r>
            <a:r>
              <a:rPr lang="de-DE" altLang="de-DE" dirty="0" err="1"/>
              <a:t>aliquet</a:t>
            </a:r>
            <a:r>
              <a:rPr lang="de-DE" altLang="de-DE" dirty="0"/>
              <a:t> </a:t>
            </a:r>
            <a:r>
              <a:rPr lang="de-DE" altLang="de-DE" dirty="0" err="1"/>
              <a:t>nec</a:t>
            </a:r>
            <a:r>
              <a:rPr lang="de-DE" altLang="de-DE" dirty="0"/>
              <a:t>, </a:t>
            </a:r>
            <a:r>
              <a:rPr lang="de-DE" altLang="de-DE" dirty="0" err="1"/>
              <a:t>vulputate</a:t>
            </a:r>
            <a:r>
              <a:rPr lang="de-DE" altLang="de-DE" dirty="0"/>
              <a:t> </a:t>
            </a:r>
            <a:r>
              <a:rPr lang="de-DE" altLang="de-DE" dirty="0" err="1"/>
              <a:t>eget</a:t>
            </a:r>
            <a:r>
              <a:rPr lang="de-DE" altLang="de-DE" dirty="0"/>
              <a:t>, </a:t>
            </a:r>
            <a:r>
              <a:rPr lang="de-DE" altLang="de-DE" dirty="0" err="1"/>
              <a:t>arcu</a:t>
            </a:r>
            <a:r>
              <a:rPr lang="de-DE" altLang="de-DE" dirty="0"/>
              <a:t>. In </a:t>
            </a:r>
            <a:r>
              <a:rPr lang="de-DE" altLang="de-DE" dirty="0" err="1"/>
              <a:t>enim</a:t>
            </a:r>
            <a:r>
              <a:rPr lang="de-DE" altLang="de-DE" dirty="0"/>
              <a:t> </a:t>
            </a:r>
            <a:r>
              <a:rPr lang="de-DE" altLang="de-DE" dirty="0" err="1"/>
              <a:t>justo</a:t>
            </a:r>
            <a:r>
              <a:rPr lang="de-DE" altLang="de-DE" dirty="0"/>
              <a:t>, </a:t>
            </a:r>
            <a:r>
              <a:rPr lang="de-DE" altLang="de-DE" dirty="0" err="1"/>
              <a:t>rhoncus</a:t>
            </a:r>
            <a:r>
              <a:rPr lang="de-DE" altLang="de-DE" dirty="0"/>
              <a:t> </a:t>
            </a:r>
            <a:r>
              <a:rPr lang="de-DE" altLang="de-DE" dirty="0" err="1"/>
              <a:t>ut</a:t>
            </a:r>
            <a:r>
              <a:rPr lang="de-DE" altLang="de-DE" dirty="0"/>
              <a:t>, </a:t>
            </a:r>
            <a:r>
              <a:rPr lang="de-DE" altLang="de-DE" dirty="0" err="1"/>
              <a:t>imperdiet</a:t>
            </a:r>
            <a:r>
              <a:rPr lang="de-DE" altLang="de-DE" dirty="0"/>
              <a:t> a, </a:t>
            </a:r>
            <a:r>
              <a:rPr lang="de-DE" altLang="de-DE" dirty="0" err="1"/>
              <a:t>venenatis</a:t>
            </a:r>
            <a:r>
              <a:rPr lang="de-DE" altLang="de-DE" dirty="0"/>
              <a:t> </a:t>
            </a:r>
            <a:r>
              <a:rPr lang="de-DE" altLang="de-DE" dirty="0" err="1"/>
              <a:t>vitae</a:t>
            </a:r>
            <a:r>
              <a:rPr lang="de-DE" altLang="de-DE" dirty="0"/>
              <a:t>, </a:t>
            </a:r>
            <a:r>
              <a:rPr lang="de-DE" altLang="de-DE" dirty="0" err="1"/>
              <a:t>justo</a:t>
            </a:r>
            <a:r>
              <a:rPr lang="de-DE" altLang="de-DE" dirty="0"/>
              <a:t>. </a:t>
            </a:r>
            <a:r>
              <a:rPr lang="de-DE" altLang="de-DE" dirty="0" err="1"/>
              <a:t>Nullam</a:t>
            </a:r>
            <a:r>
              <a:rPr lang="de-DE" altLang="de-DE" dirty="0"/>
              <a:t> </a:t>
            </a:r>
            <a:r>
              <a:rPr lang="de-DE" altLang="de-DE" dirty="0" err="1"/>
              <a:t>dictum</a:t>
            </a:r>
            <a:r>
              <a:rPr lang="de-DE" altLang="de-DE" dirty="0"/>
              <a:t> </a:t>
            </a:r>
            <a:r>
              <a:rPr lang="de-DE" altLang="de-DE" dirty="0" err="1"/>
              <a:t>felis</a:t>
            </a:r>
            <a:r>
              <a:rPr lang="de-DE" altLang="de-DE" dirty="0"/>
              <a:t> </a:t>
            </a:r>
            <a:r>
              <a:rPr lang="de-DE" altLang="de-DE" dirty="0" err="1"/>
              <a:t>eu</a:t>
            </a:r>
            <a:r>
              <a:rPr lang="de-DE" altLang="de-DE" dirty="0"/>
              <a:t> </a:t>
            </a:r>
            <a:r>
              <a:rPr lang="de-DE" altLang="de-DE" dirty="0" err="1"/>
              <a:t>pede</a:t>
            </a:r>
            <a:r>
              <a:rPr lang="de-DE" altLang="de-DE" dirty="0"/>
              <a:t> </a:t>
            </a:r>
            <a:r>
              <a:rPr lang="de-DE" altLang="de-DE" dirty="0" err="1"/>
              <a:t>mollis</a:t>
            </a:r>
            <a:r>
              <a:rPr lang="de-DE" altLang="de-DE" dirty="0"/>
              <a:t> </a:t>
            </a:r>
            <a:r>
              <a:rPr lang="de-DE" altLang="de-DE" dirty="0" err="1"/>
              <a:t>pretium</a:t>
            </a:r>
            <a:r>
              <a:rPr lang="de-DE" altLang="de-DE" dirty="0"/>
              <a:t>. Integer </a:t>
            </a:r>
            <a:r>
              <a:rPr lang="de-DE" altLang="de-DE" dirty="0" err="1"/>
              <a:t>tincidunt</a:t>
            </a:r>
            <a:r>
              <a:rPr lang="de-DE" altLang="de-DE" dirty="0"/>
              <a:t>. </a:t>
            </a:r>
            <a:r>
              <a:rPr lang="de-DE" altLang="de-DE" dirty="0" err="1"/>
              <a:t>Cras</a:t>
            </a:r>
            <a:r>
              <a:rPr lang="de-DE" altLang="de-DE" dirty="0"/>
              <a:t> </a:t>
            </a:r>
            <a:r>
              <a:rPr lang="de-DE" altLang="de-DE" dirty="0" err="1"/>
              <a:t>dapibus</a:t>
            </a:r>
            <a:r>
              <a:rPr lang="de-DE" altLang="de-DE" dirty="0"/>
              <a:t>. </a:t>
            </a:r>
            <a:r>
              <a:rPr lang="de-DE" altLang="de-DE" dirty="0" err="1"/>
              <a:t>Vivamus</a:t>
            </a:r>
            <a:r>
              <a:rPr lang="de-DE" altLang="de-DE" dirty="0"/>
              <a:t> </a:t>
            </a:r>
            <a:r>
              <a:rPr lang="de-DE" altLang="de-DE" dirty="0" err="1"/>
              <a:t>elementum</a:t>
            </a:r>
            <a:r>
              <a:rPr lang="de-DE" altLang="de-DE" dirty="0"/>
              <a:t> </a:t>
            </a:r>
            <a:r>
              <a:rPr lang="de-DE" altLang="de-DE" dirty="0" err="1"/>
              <a:t>semper</a:t>
            </a:r>
            <a:r>
              <a:rPr lang="de-DE" altLang="de-DE" dirty="0"/>
              <a:t> </a:t>
            </a:r>
            <a:r>
              <a:rPr lang="de-DE" altLang="de-DE" dirty="0" err="1"/>
              <a:t>nisi</a:t>
            </a:r>
            <a:r>
              <a:rPr lang="de-DE" altLang="de-DE" dirty="0"/>
              <a:t>. </a:t>
            </a:r>
            <a:r>
              <a:rPr lang="de-DE" altLang="de-DE" dirty="0" err="1"/>
              <a:t>Aenean</a:t>
            </a:r>
            <a:r>
              <a:rPr lang="de-DE" altLang="de-DE" dirty="0"/>
              <a:t> </a:t>
            </a:r>
            <a:r>
              <a:rPr lang="de-DE" altLang="de-DE" dirty="0" err="1"/>
              <a:t>vulputate</a:t>
            </a:r>
            <a:r>
              <a:rPr lang="de-DE" altLang="de-DE" dirty="0"/>
              <a:t> </a:t>
            </a:r>
            <a:r>
              <a:rPr lang="de-DE" altLang="de-DE" dirty="0" err="1"/>
              <a:t>eleifend</a:t>
            </a:r>
            <a:r>
              <a:rPr lang="de-DE" altLang="de-DE" dirty="0"/>
              <a:t> </a:t>
            </a:r>
            <a:r>
              <a:rPr lang="de-DE" altLang="de-DE" dirty="0" err="1"/>
              <a:t>tellus</a:t>
            </a:r>
            <a:r>
              <a:rPr lang="de-DE" altLang="de-DE" dirty="0"/>
              <a:t>. </a:t>
            </a:r>
            <a:r>
              <a:rPr lang="de-DE" altLang="de-DE" dirty="0" err="1"/>
              <a:t>Aenean</a:t>
            </a:r>
            <a:r>
              <a:rPr lang="de-DE" altLang="de-DE" dirty="0"/>
              <a:t> </a:t>
            </a:r>
            <a:r>
              <a:rPr lang="de-DE" altLang="de-DE" dirty="0" err="1"/>
              <a:t>leo</a:t>
            </a:r>
            <a:r>
              <a:rPr lang="de-DE" altLang="de-DE" dirty="0"/>
              <a:t> </a:t>
            </a:r>
            <a:r>
              <a:rPr lang="de-DE" altLang="de-DE" dirty="0" err="1"/>
              <a:t>ligula</a:t>
            </a:r>
            <a:r>
              <a:rPr lang="de-DE" altLang="de-DE" dirty="0"/>
              <a:t>, </a:t>
            </a:r>
            <a:r>
              <a:rPr lang="de-DE" altLang="de-DE" dirty="0" err="1"/>
              <a:t>porttitor</a:t>
            </a:r>
            <a:r>
              <a:rPr lang="de-DE" altLang="de-DE" dirty="0"/>
              <a:t> </a:t>
            </a:r>
            <a:r>
              <a:rPr lang="de-DE" altLang="de-DE" dirty="0" err="1"/>
              <a:t>eu</a:t>
            </a:r>
            <a:r>
              <a:rPr lang="de-DE" altLang="de-DE" dirty="0"/>
              <a:t>, </a:t>
            </a:r>
            <a:r>
              <a:rPr lang="de-DE" altLang="de-DE" dirty="0" err="1"/>
              <a:t>consequat</a:t>
            </a:r>
            <a:r>
              <a:rPr lang="de-DE" altLang="de-DE" dirty="0"/>
              <a:t> </a:t>
            </a:r>
            <a:r>
              <a:rPr lang="de-DE" altLang="de-DE" dirty="0" err="1"/>
              <a:t>vitae</a:t>
            </a:r>
            <a:r>
              <a:rPr lang="de-DE" altLang="de-DE" dirty="0"/>
              <a:t>, </a:t>
            </a:r>
            <a:r>
              <a:rPr lang="de-DE" altLang="de-DE" dirty="0" err="1"/>
              <a:t>eleifend</a:t>
            </a:r>
            <a:r>
              <a:rPr lang="de-DE" altLang="de-DE" dirty="0"/>
              <a:t> </a:t>
            </a:r>
            <a:r>
              <a:rPr lang="de-DE" altLang="de-DE" dirty="0" err="1"/>
              <a:t>ac</a:t>
            </a:r>
            <a:r>
              <a:rPr lang="de-DE" altLang="de-DE" dirty="0"/>
              <a:t>, </a:t>
            </a:r>
            <a:r>
              <a:rPr lang="de-DE" altLang="de-DE" dirty="0" err="1"/>
              <a:t>enim</a:t>
            </a:r>
            <a:r>
              <a:rPr lang="de-DE" altLang="de-DE" dirty="0"/>
              <a:t>. </a:t>
            </a:r>
            <a:r>
              <a:rPr lang="de-DE" altLang="de-DE" dirty="0" err="1"/>
              <a:t>Aliquam</a:t>
            </a:r>
            <a:r>
              <a:rPr lang="de-DE" altLang="de-DE" dirty="0"/>
              <a:t> </a:t>
            </a:r>
            <a:r>
              <a:rPr lang="de-DE" altLang="de-DE" dirty="0" err="1"/>
              <a:t>lorem</a:t>
            </a:r>
            <a:r>
              <a:rPr lang="de-DE" altLang="de-DE" dirty="0"/>
              <a:t> ante, </a:t>
            </a:r>
            <a:r>
              <a:rPr lang="de-DE" altLang="de-DE" dirty="0" err="1"/>
              <a:t>dapibus</a:t>
            </a:r>
            <a:r>
              <a:rPr lang="de-DE" altLang="de-DE" dirty="0"/>
              <a:t> in, </a:t>
            </a:r>
            <a:r>
              <a:rPr lang="de-DE" altLang="de-DE" dirty="0" err="1"/>
              <a:t>viverra</a:t>
            </a:r>
            <a:r>
              <a:rPr lang="de-DE" altLang="de-DE" dirty="0"/>
              <a:t> </a:t>
            </a:r>
            <a:r>
              <a:rPr lang="de-DE" altLang="de-DE" dirty="0" err="1"/>
              <a:t>quis</a:t>
            </a:r>
            <a:r>
              <a:rPr lang="de-DE" altLang="de-DE" dirty="0"/>
              <a:t>, </a:t>
            </a:r>
            <a:r>
              <a:rPr lang="de-DE" altLang="de-DE" dirty="0" err="1"/>
              <a:t>feugiat</a:t>
            </a:r>
            <a:r>
              <a:rPr lang="de-DE" altLang="de-DE" dirty="0"/>
              <a:t> a, </a:t>
            </a:r>
            <a:r>
              <a:rPr lang="de-DE" altLang="de-DE" dirty="0" err="1"/>
              <a:t>tellus</a:t>
            </a:r>
            <a:r>
              <a:rPr lang="de-DE" altLang="de-DE" dirty="0"/>
              <a:t>. </a:t>
            </a:r>
            <a:r>
              <a:rPr lang="de-DE" altLang="de-DE" dirty="0" err="1"/>
              <a:t>Phasellus</a:t>
            </a:r>
            <a:r>
              <a:rPr lang="de-DE" altLang="de-DE" dirty="0"/>
              <a:t> </a:t>
            </a:r>
            <a:r>
              <a:rPr lang="de-DE" altLang="de-DE" dirty="0" err="1"/>
              <a:t>viverra</a:t>
            </a:r>
            <a:r>
              <a:rPr lang="de-DE" altLang="de-DE" dirty="0"/>
              <a:t> </a:t>
            </a:r>
            <a:r>
              <a:rPr lang="de-DE" altLang="de-DE" dirty="0" err="1"/>
              <a:t>nulla</a:t>
            </a:r>
            <a:r>
              <a:rPr lang="de-DE" altLang="de-DE" dirty="0"/>
              <a:t> </a:t>
            </a:r>
            <a:r>
              <a:rPr lang="de-DE" altLang="de-DE" dirty="0" err="1"/>
              <a:t>ut</a:t>
            </a:r>
            <a:r>
              <a:rPr lang="de-DE" altLang="de-DE" dirty="0"/>
              <a:t> </a:t>
            </a:r>
            <a:r>
              <a:rPr lang="de-DE" altLang="de-DE" dirty="0" err="1"/>
              <a:t>metus</a:t>
            </a:r>
            <a:r>
              <a:rPr lang="de-DE" altLang="de-DE" dirty="0"/>
              <a:t> </a:t>
            </a:r>
            <a:r>
              <a:rPr lang="de-DE" altLang="de-DE" dirty="0" err="1"/>
              <a:t>varius</a:t>
            </a:r>
            <a:r>
              <a:rPr lang="de-DE" altLang="de-DE" dirty="0"/>
              <a:t> </a:t>
            </a:r>
            <a:r>
              <a:rPr lang="de-DE" altLang="de-DE" dirty="0" err="1"/>
              <a:t>laoreet</a:t>
            </a:r>
            <a:r>
              <a:rPr lang="de-DE" altLang="de-DE" dirty="0"/>
              <a:t>. </a:t>
            </a:r>
            <a:r>
              <a:rPr lang="de-DE" altLang="de-DE" dirty="0" err="1"/>
              <a:t>Quisque</a:t>
            </a:r>
            <a:r>
              <a:rPr lang="de-DE" altLang="de-DE" dirty="0"/>
              <a:t> </a:t>
            </a:r>
            <a:r>
              <a:rPr lang="de-DE" altLang="de-DE" dirty="0" err="1"/>
              <a:t>rutrum</a:t>
            </a:r>
            <a:r>
              <a:rPr lang="de-DE" altLang="de-DE" dirty="0"/>
              <a:t>. </a:t>
            </a:r>
            <a:r>
              <a:rPr lang="de-DE" altLang="de-DE" dirty="0" err="1"/>
              <a:t>Aenean</a:t>
            </a:r>
            <a:r>
              <a:rPr lang="de-DE" altLang="de-DE" dirty="0"/>
              <a:t> </a:t>
            </a:r>
            <a:r>
              <a:rPr lang="de-DE" altLang="de-DE" dirty="0" err="1"/>
              <a:t>imperdiet</a:t>
            </a:r>
            <a:r>
              <a:rPr lang="de-DE" altLang="de-DE" dirty="0"/>
              <a:t>. </a:t>
            </a:r>
            <a:r>
              <a:rPr lang="de-DE" altLang="de-DE" dirty="0" err="1"/>
              <a:t>Etiam</a:t>
            </a:r>
            <a:r>
              <a:rPr lang="de-DE" altLang="de-DE" dirty="0"/>
              <a:t> </a:t>
            </a:r>
            <a:r>
              <a:rPr lang="de-DE" altLang="de-DE" dirty="0" err="1"/>
              <a:t>ultricies</a:t>
            </a:r>
            <a:r>
              <a:rPr lang="de-DE" altLang="de-DE" dirty="0"/>
              <a:t> </a:t>
            </a:r>
            <a:r>
              <a:rPr lang="de-DE" altLang="de-DE" dirty="0" err="1"/>
              <a:t>nisi</a:t>
            </a:r>
            <a:r>
              <a:rPr lang="de-DE" altLang="de-DE" dirty="0"/>
              <a:t> </a:t>
            </a:r>
            <a:r>
              <a:rPr lang="de-DE" altLang="de-DE" dirty="0" err="1"/>
              <a:t>vel</a:t>
            </a:r>
            <a:r>
              <a:rPr lang="de-DE" altLang="de-DE" dirty="0"/>
              <a:t> </a:t>
            </a:r>
            <a:r>
              <a:rPr lang="de-DE" altLang="de-DE" dirty="0" err="1"/>
              <a:t>augue</a:t>
            </a:r>
            <a:r>
              <a:rPr lang="de-DE" altLang="de-DE" dirty="0"/>
              <a:t>. </a:t>
            </a:r>
            <a:r>
              <a:rPr lang="de-DE" altLang="de-DE" dirty="0" err="1"/>
              <a:t>Curabitur</a:t>
            </a:r>
            <a:r>
              <a:rPr lang="de-DE" altLang="de-DE" dirty="0"/>
              <a:t> </a:t>
            </a:r>
            <a:r>
              <a:rPr lang="de-DE" altLang="de-DE" dirty="0" err="1"/>
              <a:t>ullamcorper</a:t>
            </a:r>
            <a:r>
              <a:rPr lang="de-DE" altLang="de-DE" dirty="0"/>
              <a:t> </a:t>
            </a:r>
            <a:r>
              <a:rPr lang="de-DE" altLang="de-DE" dirty="0" err="1"/>
              <a:t>ultricies</a:t>
            </a:r>
            <a:r>
              <a:rPr lang="de-DE" altLang="de-DE" dirty="0"/>
              <a:t> </a:t>
            </a:r>
            <a:r>
              <a:rPr lang="de-DE" altLang="de-DE" dirty="0" err="1"/>
              <a:t>nisi</a:t>
            </a:r>
            <a:r>
              <a:rPr lang="de-DE" altLang="de-DE" dirty="0"/>
              <a:t>. </a:t>
            </a:r>
          </a:p>
          <a:p>
            <a:r>
              <a:rPr lang="de-DE" altLang="de-DE" dirty="0"/>
              <a:t>Nam </a:t>
            </a:r>
            <a:r>
              <a:rPr lang="de-DE" altLang="de-DE" dirty="0" err="1"/>
              <a:t>eget</a:t>
            </a:r>
            <a:r>
              <a:rPr lang="de-DE" altLang="de-DE" dirty="0"/>
              <a:t> </a:t>
            </a:r>
            <a:r>
              <a:rPr lang="de-DE" altLang="de-DE" dirty="0" err="1"/>
              <a:t>dui</a:t>
            </a:r>
            <a:r>
              <a:rPr lang="de-DE" altLang="de-DE" dirty="0"/>
              <a:t>. </a:t>
            </a:r>
            <a:r>
              <a:rPr lang="de-DE" altLang="de-DE" dirty="0" err="1"/>
              <a:t>Etiam</a:t>
            </a:r>
            <a:r>
              <a:rPr lang="de-DE" altLang="de-DE" dirty="0"/>
              <a:t> </a:t>
            </a:r>
            <a:r>
              <a:rPr lang="de-DE" altLang="de-DE" dirty="0" err="1"/>
              <a:t>rhoncus</a:t>
            </a:r>
            <a:r>
              <a:rPr lang="de-DE" altLang="de-DE" dirty="0"/>
              <a:t>. Maecenas </a:t>
            </a:r>
            <a:r>
              <a:rPr lang="de-DE" altLang="de-DE" dirty="0" err="1"/>
              <a:t>tempus</a:t>
            </a:r>
            <a:r>
              <a:rPr lang="de-DE" altLang="de-DE" dirty="0"/>
              <a:t>, </a:t>
            </a:r>
            <a:r>
              <a:rPr lang="de-DE" altLang="de-DE" dirty="0" err="1"/>
              <a:t>tellus</a:t>
            </a:r>
            <a:r>
              <a:rPr lang="de-DE" altLang="de-DE" dirty="0"/>
              <a:t> </a:t>
            </a:r>
            <a:r>
              <a:rPr lang="de-DE" altLang="de-DE" dirty="0" err="1"/>
              <a:t>eget</a:t>
            </a:r>
            <a:r>
              <a:rPr lang="de-DE" altLang="de-DE" dirty="0"/>
              <a:t> </a:t>
            </a:r>
            <a:r>
              <a:rPr lang="de-DE" altLang="de-DE" dirty="0" err="1"/>
              <a:t>condimentum</a:t>
            </a:r>
            <a:r>
              <a:rPr lang="de-DE" altLang="de-DE" dirty="0"/>
              <a:t> </a:t>
            </a:r>
            <a:r>
              <a:rPr lang="de-DE" altLang="de-DE" dirty="0" err="1"/>
              <a:t>rhoncus</a:t>
            </a:r>
            <a:r>
              <a:rPr lang="de-DE" altLang="de-DE" dirty="0"/>
              <a:t>, </a:t>
            </a:r>
            <a:r>
              <a:rPr lang="de-DE" altLang="de-DE" dirty="0" err="1"/>
              <a:t>sem</a:t>
            </a:r>
            <a:r>
              <a:rPr lang="de-DE" altLang="de-DE" dirty="0"/>
              <a:t> </a:t>
            </a:r>
            <a:r>
              <a:rPr lang="de-DE" altLang="de-DE" dirty="0" err="1"/>
              <a:t>quam</a:t>
            </a:r>
            <a:r>
              <a:rPr lang="de-DE" altLang="de-DE" dirty="0"/>
              <a:t> </a:t>
            </a:r>
            <a:r>
              <a:rPr lang="de-DE" altLang="de-DE" dirty="0" err="1"/>
              <a:t>semper</a:t>
            </a:r>
            <a:r>
              <a:rPr lang="de-DE" altLang="de-DE" dirty="0"/>
              <a:t> </a:t>
            </a:r>
            <a:r>
              <a:rPr lang="de-DE" altLang="de-DE" dirty="0" err="1"/>
              <a:t>libero</a:t>
            </a:r>
            <a:r>
              <a:rPr lang="de-DE" altLang="de-DE" dirty="0"/>
              <a:t>, </a:t>
            </a:r>
            <a:r>
              <a:rPr lang="de-DE" altLang="de-DE" dirty="0" err="1"/>
              <a:t>sit</a:t>
            </a:r>
            <a:r>
              <a:rPr lang="de-DE" altLang="de-DE" dirty="0"/>
              <a:t> </a:t>
            </a:r>
            <a:r>
              <a:rPr lang="de-DE" altLang="de-DE" dirty="0" err="1"/>
              <a:t>amet</a:t>
            </a:r>
            <a:r>
              <a:rPr lang="de-DE" altLang="de-DE" dirty="0"/>
              <a:t> </a:t>
            </a:r>
            <a:r>
              <a:rPr lang="de-DE" altLang="de-DE" dirty="0" err="1"/>
              <a:t>adipiscing</a:t>
            </a:r>
            <a:r>
              <a:rPr lang="de-DE" altLang="de-DE" dirty="0"/>
              <a:t> </a:t>
            </a:r>
            <a:r>
              <a:rPr lang="de-DE" altLang="de-DE" dirty="0" err="1"/>
              <a:t>sem</a:t>
            </a:r>
            <a:r>
              <a:rPr lang="de-DE" altLang="de-DE" dirty="0"/>
              <a:t> </a:t>
            </a:r>
            <a:r>
              <a:rPr lang="de-DE" altLang="de-DE" dirty="0" err="1"/>
              <a:t>neque</a:t>
            </a:r>
            <a:r>
              <a:rPr lang="de-DE" altLang="de-DE" dirty="0"/>
              <a:t> </a:t>
            </a:r>
            <a:r>
              <a:rPr lang="de-DE" altLang="de-DE" dirty="0" err="1"/>
              <a:t>sed</a:t>
            </a:r>
            <a:r>
              <a:rPr lang="de-DE" altLang="de-DE" dirty="0"/>
              <a:t> </a:t>
            </a:r>
            <a:r>
              <a:rPr lang="de-DE" altLang="de-DE" dirty="0" err="1"/>
              <a:t>ipsum</a:t>
            </a:r>
            <a:r>
              <a:rPr lang="de-DE" altLang="de-DE" dirty="0"/>
              <a:t>. Nam </a:t>
            </a:r>
            <a:r>
              <a:rPr lang="de-DE" altLang="de-DE" dirty="0" err="1"/>
              <a:t>quam</a:t>
            </a:r>
            <a:r>
              <a:rPr lang="de-DE" altLang="de-DE" dirty="0"/>
              <a:t> </a:t>
            </a:r>
            <a:r>
              <a:rPr lang="de-DE" altLang="de-DE" dirty="0" err="1"/>
              <a:t>nunc</a:t>
            </a:r>
            <a:r>
              <a:rPr lang="de-DE" altLang="de-DE" dirty="0"/>
              <a:t>, </a:t>
            </a:r>
            <a:r>
              <a:rPr lang="de-DE" altLang="de-DE" dirty="0" err="1"/>
              <a:t>blandit</a:t>
            </a:r>
            <a:r>
              <a:rPr lang="de-DE" altLang="de-DE" dirty="0"/>
              <a:t> </a:t>
            </a:r>
            <a:r>
              <a:rPr lang="de-DE" altLang="de-DE" dirty="0" err="1"/>
              <a:t>vel</a:t>
            </a:r>
            <a:r>
              <a:rPr lang="de-DE" altLang="de-DE" dirty="0"/>
              <a:t>, </a:t>
            </a:r>
            <a:r>
              <a:rPr lang="de-DE" altLang="de-DE" dirty="0" err="1"/>
              <a:t>luctus</a:t>
            </a:r>
            <a:r>
              <a:rPr lang="de-DE" altLang="de-DE" dirty="0"/>
              <a:t> </a:t>
            </a:r>
            <a:r>
              <a:rPr lang="de-DE" altLang="de-DE" dirty="0" err="1"/>
              <a:t>pulvinar</a:t>
            </a:r>
            <a:r>
              <a:rPr lang="de-DE" altLang="de-DE" dirty="0"/>
              <a:t>, </a:t>
            </a:r>
            <a:r>
              <a:rPr lang="de-DE" altLang="de-DE" dirty="0" err="1"/>
              <a:t>hendrerit</a:t>
            </a:r>
            <a:r>
              <a:rPr lang="de-DE" altLang="de-DE" dirty="0"/>
              <a:t> </a:t>
            </a:r>
            <a:r>
              <a:rPr lang="de-DE" altLang="de-DE" dirty="0" err="1"/>
              <a:t>id</a:t>
            </a:r>
            <a:r>
              <a:rPr lang="de-DE" altLang="de-DE" dirty="0"/>
              <a:t>, </a:t>
            </a:r>
            <a:r>
              <a:rPr lang="de-DE" altLang="de-DE" dirty="0" err="1"/>
              <a:t>lorem</a:t>
            </a:r>
            <a:r>
              <a:rPr lang="de-DE" altLang="de-DE" dirty="0"/>
              <a:t>. Maecenas </a:t>
            </a:r>
            <a:r>
              <a:rPr lang="de-DE" altLang="de-DE" dirty="0" err="1"/>
              <a:t>nec</a:t>
            </a:r>
            <a:r>
              <a:rPr lang="de-DE" altLang="de-DE" dirty="0"/>
              <a:t> </a:t>
            </a:r>
            <a:r>
              <a:rPr lang="de-DE" altLang="de-DE" dirty="0" err="1"/>
              <a:t>odio</a:t>
            </a:r>
            <a:r>
              <a:rPr lang="de-DE" altLang="de-DE" dirty="0"/>
              <a:t> et ante </a:t>
            </a:r>
            <a:r>
              <a:rPr lang="de-DE" altLang="de-DE" dirty="0" err="1"/>
              <a:t>tincidunt</a:t>
            </a:r>
            <a:r>
              <a:rPr lang="de-DE" altLang="de-DE" dirty="0"/>
              <a:t> </a:t>
            </a:r>
            <a:r>
              <a:rPr lang="de-DE" altLang="de-DE" dirty="0" err="1"/>
              <a:t>tempus</a:t>
            </a:r>
            <a:r>
              <a:rPr lang="de-DE" altLang="de-DE" dirty="0"/>
              <a:t>. </a:t>
            </a:r>
            <a:r>
              <a:rPr lang="de-DE" altLang="de-DE" dirty="0" err="1"/>
              <a:t>Donec</a:t>
            </a:r>
            <a:r>
              <a:rPr lang="de-DE" altLang="de-DE" dirty="0"/>
              <a:t> </a:t>
            </a:r>
            <a:r>
              <a:rPr lang="de-DE" altLang="de-DE" dirty="0" err="1"/>
              <a:t>vitae</a:t>
            </a:r>
            <a:r>
              <a:rPr lang="de-DE" altLang="de-DE" dirty="0"/>
              <a:t> </a:t>
            </a:r>
            <a:r>
              <a:rPr lang="de-DE" altLang="de-DE" dirty="0" err="1"/>
              <a:t>sapien</a:t>
            </a:r>
            <a:r>
              <a:rPr lang="de-DE" altLang="de-DE" dirty="0"/>
              <a:t> </a:t>
            </a:r>
            <a:r>
              <a:rPr lang="de-DE" altLang="de-DE" dirty="0" err="1"/>
              <a:t>ut</a:t>
            </a:r>
            <a:r>
              <a:rPr lang="de-DE" altLang="de-DE" dirty="0"/>
              <a:t> </a:t>
            </a:r>
            <a:r>
              <a:rPr lang="de-DE" altLang="de-DE" dirty="0" err="1"/>
              <a:t>libero</a:t>
            </a:r>
            <a:r>
              <a:rPr lang="de-DE" altLang="de-DE" dirty="0"/>
              <a:t> </a:t>
            </a:r>
            <a:r>
              <a:rPr lang="de-DE" altLang="de-DE" dirty="0" err="1"/>
              <a:t>venenatis</a:t>
            </a:r>
            <a:r>
              <a:rPr lang="de-DE" altLang="de-DE" dirty="0"/>
              <a:t> </a:t>
            </a:r>
            <a:r>
              <a:rPr lang="de-DE" altLang="de-DE" dirty="0" err="1"/>
              <a:t>faucibus</a:t>
            </a:r>
            <a:r>
              <a:rPr lang="de-DE" altLang="de-DE" dirty="0"/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7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Die Farben der HNEE sind vordefiniert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88434" y="2034771"/>
            <a:ext cx="3295278" cy="4032250"/>
          </a:xfrm>
        </p:spPr>
        <p:txBody>
          <a:bodyPr/>
          <a:lstStyle/>
          <a:p>
            <a:r>
              <a:rPr lang="de-DE" altLang="de-DE" dirty="0"/>
              <a:t>Bitte ändern Sie die Grundfarben nicht</a:t>
            </a:r>
          </a:p>
          <a:p>
            <a:r>
              <a:rPr lang="de-DE" altLang="de-DE" dirty="0"/>
              <a:t>Verändern Sie einzelne Farben nur bei Bedarf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06520"/>
            <a:ext cx="45053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0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736</Words>
  <Application>Microsoft Office PowerPoint</Application>
  <PresentationFormat>Bildschirmpräsentation (4:3)</PresentationFormat>
  <Paragraphs>76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Benutzerdefiniertes Design</vt:lpstr>
      <vt:lpstr>Powerpoint  Die Powerpoint Vorlage der HNEE </vt:lpstr>
      <vt:lpstr>Die neue Vorlage sollte an Ihre Bedürfnisse angepasst werden. </vt:lpstr>
      <vt:lpstr>Benutzen Sie auch die rechte Maustaste</vt:lpstr>
      <vt:lpstr>Auf der HNEE Webseite stehen verschiedene Logos zum Download zur Verfügung</vt:lpstr>
      <vt:lpstr>Die Fachbereichslogos sind einzeln hinterlegt</vt:lpstr>
      <vt:lpstr>PowerPoint-Präsentation</vt:lpstr>
      <vt:lpstr>Drei Schreibweisen für den neuen Namen sind erlaubt</vt:lpstr>
      <vt:lpstr>Überschriften können mehr als nur Schlagworte enthalten</vt:lpstr>
      <vt:lpstr>Die Farben der HNEE sind vordefiniert</vt:lpstr>
      <vt:lpstr>Tabelle</vt:lpstr>
      <vt:lpstr>SmartArt</vt:lpstr>
      <vt:lpstr>Doppelspalten</vt:lpstr>
      <vt:lpstr>Doppelspalten mit Überschrift </vt:lpstr>
    </vt:vector>
  </TitlesOfParts>
  <Company>HNE Eberswalde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Köhle, Johanna</dc:creator>
  <cp:lastModifiedBy>Wolf, Alexandra</cp:lastModifiedBy>
  <cp:revision>125</cp:revision>
  <cp:lastPrinted>2018-08-07T08:27:18Z</cp:lastPrinted>
  <dcterms:created xsi:type="dcterms:W3CDTF">2018-08-07T06:28:22Z</dcterms:created>
  <dcterms:modified xsi:type="dcterms:W3CDTF">2019-11-15T13:57:52Z</dcterms:modified>
</cp:coreProperties>
</file>