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76" r:id="rId4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0EC3C35E-7B40-4C4F-B9D3-BA35FA850C70}">
          <p14:sldIdLst>
            <p14:sldId id="256"/>
            <p14:sldId id="263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432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userDrawn="1">
          <p15:clr>
            <a:srgbClr val="A4A3A4"/>
          </p15:clr>
        </p15:guide>
        <p15:guide id="4" orient="horz" pos="2478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orient="horz" pos="3838" userDrawn="1">
          <p15:clr>
            <a:srgbClr val="A4A3A4"/>
          </p15:clr>
        </p15:guide>
        <p15:guide id="7" pos="200" userDrawn="1">
          <p15:clr>
            <a:srgbClr val="A4A3A4"/>
          </p15:clr>
        </p15:guide>
        <p15:guide id="8" orient="horz" pos="10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942"/>
    <a:srgbClr val="387240"/>
    <a:srgbClr val="81B528"/>
    <a:srgbClr val="C6C5BA"/>
    <a:srgbClr val="B93756"/>
    <a:srgbClr val="E87F50"/>
    <a:srgbClr val="F5C235"/>
    <a:srgbClr val="AFAF1D"/>
    <a:srgbClr val="5B5855"/>
    <a:srgbClr val="EDE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140"/>
    <p:restoredTop sz="94615"/>
  </p:normalViewPr>
  <p:slideViewPr>
    <p:cSldViewPr>
      <p:cViewPr varScale="1">
        <p:scale>
          <a:sx n="108" d="100"/>
          <a:sy n="108" d="100"/>
        </p:scale>
        <p:origin x="-9778" y="-72"/>
      </p:cViewPr>
      <p:guideLst>
        <p:guide orient="horz" pos="2432"/>
        <p:guide orient="horz" pos="2478"/>
        <p:guide orient="horz" pos="3838"/>
        <p:guide orient="horz" pos="1071"/>
        <p:guide pos="2880"/>
        <p:guide/>
        <p:guide pos="113"/>
        <p:guide pos="2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49" d="100"/>
          <a:sy n="149" d="100"/>
        </p:scale>
        <p:origin x="302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67AAA-1145-45BF-9A8D-07A652C651B1}" type="datetimeFigureOut">
              <a:rPr lang="de-DE" smtClean="0"/>
              <a:t>11.06.2019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7948D-9394-462C-975F-B60BE8DAD1C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315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2A4FE-BA0F-44F4-9EDC-588D2200C299}" type="datetimeFigureOut">
              <a:rPr lang="de-DE" smtClean="0"/>
              <a:t>11.06.2019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FF375-246C-4CF2-9534-B5397B8BE82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423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798370"/>
            <a:ext cx="9144000" cy="2765354"/>
          </a:xfrm>
          <a:prstGeom prst="rect">
            <a:avLst/>
          </a:prstGeom>
          <a:solidFill>
            <a:srgbClr val="2F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553389" y="1120578"/>
            <a:ext cx="85906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>
              <a:spcAft>
                <a:spcPts val="600"/>
              </a:spcAft>
            </a:pPr>
            <a:r>
              <a:rPr lang="de-DE" sz="2100" i="0" kern="1200" dirty="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Connecting with Nature for the Benefit </a:t>
            </a:r>
            <a:r>
              <a:rPr lang="de-DE" sz="2100" i="0" kern="1200" dirty="0" err="1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lang="de-DE" sz="2100" i="0" kern="1200" dirty="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Mankind </a:t>
            </a:r>
            <a:r>
              <a:rPr lang="de-DE" sz="2100" i="0" kern="1200" dirty="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de-DE" sz="2100" i="0" kern="1200" dirty="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de-DE" sz="2100" i="0" kern="1200" dirty="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e-DE" sz="2100" i="0" kern="1200" dirty="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</a:t>
            </a:r>
            <a:r>
              <a:rPr lang="de-DE" sz="2100" i="0" kern="1200" dirty="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more than 185 years.</a:t>
            </a:r>
            <a:endParaRPr lang="de-DE" sz="2100" i="0" kern="1200" dirty="0">
              <a:solidFill>
                <a:srgbClr val="2F594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7604881" y="64034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000" b="1" kern="1200">
                <a:solidFill>
                  <a:srgbClr val="81B52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0" dirty="0" smtClean="0">
                <a:solidFill>
                  <a:srgbClr val="2F5942"/>
                </a:solidFill>
              </a:rPr>
              <a:t>www.hnee.de</a:t>
            </a:r>
            <a:endParaRPr lang="de-DE" b="0" dirty="0">
              <a:solidFill>
                <a:srgbClr val="2F5942"/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558192" y="1693475"/>
            <a:ext cx="8424936" cy="779073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Format durch Klicken bearbeiten</a:t>
            </a:r>
          </a:p>
        </p:txBody>
      </p:sp>
      <p:sp>
        <p:nvSpPr>
          <p:cNvPr id="1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9260" y="2584540"/>
            <a:ext cx="8483106" cy="47708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 des Untertitels durch Klicken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739572" y="4401138"/>
            <a:ext cx="216000" cy="216000"/>
          </a:xfrm>
          <a:prstGeom prst="rect">
            <a:avLst/>
          </a:prstGeom>
          <a:solidFill>
            <a:srgbClr val="E8E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 userDrawn="1"/>
        </p:nvSpPr>
        <p:spPr>
          <a:xfrm>
            <a:off x="423500" y="4401138"/>
            <a:ext cx="216000" cy="216000"/>
          </a:xfrm>
          <a:prstGeom prst="rect">
            <a:avLst/>
          </a:prstGeom>
          <a:solidFill>
            <a:srgbClr val="CF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 userDrawn="1"/>
        </p:nvSpPr>
        <p:spPr>
          <a:xfrm>
            <a:off x="1054632" y="4401138"/>
            <a:ext cx="216000" cy="216000"/>
          </a:xfrm>
          <a:prstGeom prst="rect">
            <a:avLst/>
          </a:prstGeom>
          <a:solidFill>
            <a:srgbClr val="DEA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 userDrawn="1"/>
        </p:nvSpPr>
        <p:spPr>
          <a:xfrm>
            <a:off x="107504" y="4401138"/>
            <a:ext cx="216000" cy="216000"/>
          </a:xfrm>
          <a:prstGeom prst="rect">
            <a:avLst/>
          </a:prstGeom>
          <a:solidFill>
            <a:srgbClr val="74B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06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2284" y="1018893"/>
            <a:ext cx="7886700" cy="69493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8650" y="1989138"/>
            <a:ext cx="7886700" cy="403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7898578" y="6425446"/>
            <a:ext cx="778626" cy="342705"/>
          </a:xfrm>
        </p:spPr>
        <p:txBody>
          <a:bodyPr/>
          <a:lstStyle/>
          <a:p>
            <a:r>
              <a:rPr lang="de-DE" dirty="0" smtClean="0"/>
              <a:t>Page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171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98EFC77-E052-B540-B636-04B2DA97A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84" y="1018893"/>
            <a:ext cx="7886700" cy="69493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9917783D-41E4-BC47-B749-78CC216CC0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877476" y="6425446"/>
            <a:ext cx="778626" cy="34270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Page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5">
            <a:extLst>
              <a:ext uri="{FF2B5EF4-FFF2-40B4-BE49-F238E27FC236}">
                <a16:creationId xmlns="" xmlns:a16="http://schemas.microsoft.com/office/drawing/2014/main" id="{FC1EC566-AD4D-6247-9D68-FABB3EB97A1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80709" y="1997224"/>
            <a:ext cx="2520652" cy="432117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="" xmlns:a16="http://schemas.microsoft.com/office/drawing/2014/main" id="{044B841A-854B-5E4B-8C41-1F15FEBF79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9891" y="1997223"/>
            <a:ext cx="2520652" cy="432117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="" xmlns:a16="http://schemas.microsoft.com/office/drawing/2014/main" id="{5A44774F-66E8-684E-9462-35380232624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897852" y="1997838"/>
            <a:ext cx="2520652" cy="432117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813733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385" userDrawn="1">
          <p15:clr>
            <a:srgbClr val="FBAE40"/>
          </p15:clr>
        </p15:guide>
        <p15:guide id="4" pos="551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9B2C6253-6785-224E-9B99-E3109F7377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877476" y="6425446"/>
            <a:ext cx="778626" cy="342705"/>
          </a:xfrm>
        </p:spPr>
        <p:txBody>
          <a:bodyPr/>
          <a:lstStyle/>
          <a:p>
            <a:r>
              <a:rPr lang="de-DE" dirty="0" smtClean="0"/>
              <a:t>Page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16">
            <a:extLst>
              <a:ext uri="{FF2B5EF4-FFF2-40B4-BE49-F238E27FC236}">
                <a16:creationId xmlns="" xmlns:a16="http://schemas.microsoft.com/office/drawing/2014/main" id="{A3738CA8-AFFF-7E47-8190-21CC37D62D92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5386948" y="1995764"/>
            <a:ext cx="3378756" cy="2084394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lang="de-DE"/>
          </a:p>
        </p:txBody>
      </p:sp>
      <p:sp>
        <p:nvSpPr>
          <p:cNvPr id="8" name="Bildplatzhalter 16">
            <a:extLst>
              <a:ext uri="{FF2B5EF4-FFF2-40B4-BE49-F238E27FC236}">
                <a16:creationId xmlns="" xmlns:a16="http://schemas.microsoft.com/office/drawing/2014/main" id="{0BA9D722-97F8-2444-A22C-710E1036E345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386948" y="4351575"/>
            <a:ext cx="3378756" cy="2084394"/>
          </a:xfrm>
          <a:ln w="28575">
            <a:solidFill>
              <a:schemeClr val="bg1"/>
            </a:solidFill>
          </a:ln>
        </p:spPr>
        <p:txBody>
          <a:bodyPr/>
          <a:lstStyle/>
          <a:p>
            <a:endParaRPr lang="de-DE"/>
          </a:p>
        </p:txBody>
      </p:sp>
      <p:sp>
        <p:nvSpPr>
          <p:cNvPr id="9" name="Inhaltsplatzhalter 19">
            <a:extLst>
              <a:ext uri="{FF2B5EF4-FFF2-40B4-BE49-F238E27FC236}">
                <a16:creationId xmlns="" xmlns:a16="http://schemas.microsoft.com/office/drawing/2014/main" id="{E9F1D32E-24FD-4943-BC82-9824C443FDE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2611" y="1996440"/>
            <a:ext cx="4530477" cy="43704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D8E107D6-9ED2-9F45-A053-8C83315B8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2284" y="1186533"/>
            <a:ext cx="78867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</a:t>
            </a:r>
            <a:r>
              <a:rPr lang="de-DE" dirty="0" smtClean="0"/>
              <a:t>bearbeiten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983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8B778B0-814D-BD47-BA3E-7D75BFA8C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84" y="1018893"/>
            <a:ext cx="7886700" cy="694931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07C8B389-1A60-9642-85AA-8D69B06E1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Inhaltsplatzhalter 5">
            <a:extLst>
              <a:ext uri="{FF2B5EF4-FFF2-40B4-BE49-F238E27FC236}">
                <a16:creationId xmlns="" xmlns:a16="http://schemas.microsoft.com/office/drawing/2014/main" id="{86AC04D8-4D30-1440-B3FD-3DAF7035EAE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5617" y="2111058"/>
            <a:ext cx="3722688" cy="3168650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16" name="Inhaltsplatzhalter 5">
            <a:extLst>
              <a:ext uri="{FF2B5EF4-FFF2-40B4-BE49-F238E27FC236}">
                <a16:creationId xmlns="" xmlns:a16="http://schemas.microsoft.com/office/drawing/2014/main" id="{49A31BEF-AE5B-DA43-886D-4A1AE6E4D1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54091" y="2924175"/>
            <a:ext cx="3722688" cy="3168650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6620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 txBox="1">
            <a:spLocks/>
          </p:cNvSpPr>
          <p:nvPr/>
        </p:nvSpPr>
        <p:spPr>
          <a:xfrm>
            <a:off x="6567122" y="243244"/>
            <a:ext cx="2133600" cy="852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rgbClr val="5B58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Date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Author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Study Programme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Author@hnee.de</a:t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Datumsplatzhalter 3"/>
          <p:cNvSpPr txBox="1">
            <a:spLocks/>
          </p:cNvSpPr>
          <p:nvPr/>
        </p:nvSpPr>
        <p:spPr>
          <a:xfrm>
            <a:off x="619428" y="6345002"/>
            <a:ext cx="6347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b="0" kern="1200">
                <a:solidFill>
                  <a:srgbClr val="5B58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0" dirty="0" smtClean="0">
                <a:solidFill>
                  <a:schemeClr val="tx1"/>
                </a:solidFill>
              </a:rPr>
              <a:t>Eberswalde University</a:t>
            </a:r>
            <a:r>
              <a:rPr lang="de-DE" sz="900" b="0" baseline="0" dirty="0" smtClean="0">
                <a:solidFill>
                  <a:schemeClr val="tx1"/>
                </a:solidFill>
              </a:rPr>
              <a:t> </a:t>
            </a:r>
            <a:r>
              <a:rPr lang="de-DE" sz="900" b="0" baseline="0" dirty="0" smtClean="0">
                <a:solidFill>
                  <a:schemeClr val="tx1"/>
                </a:solidFill>
              </a:rPr>
              <a:t>for </a:t>
            </a:r>
            <a:r>
              <a:rPr lang="de-DE" sz="900" b="0" baseline="0" dirty="0" err="1" smtClean="0">
                <a:solidFill>
                  <a:schemeClr val="tx1"/>
                </a:solidFill>
              </a:rPr>
              <a:t>Sustainable</a:t>
            </a:r>
            <a:r>
              <a:rPr lang="de-DE" sz="900" b="0" baseline="0" dirty="0" smtClean="0">
                <a:solidFill>
                  <a:schemeClr val="tx1"/>
                </a:solidFill>
              </a:rPr>
              <a:t> </a:t>
            </a:r>
            <a:r>
              <a:rPr lang="de-DE" sz="900" b="0" baseline="0" dirty="0" smtClean="0">
                <a:solidFill>
                  <a:schemeClr val="tx1"/>
                </a:solidFill>
              </a:rPr>
              <a:t>Development </a:t>
            </a:r>
            <a:r>
              <a:rPr lang="de-DE" sz="900" b="0" dirty="0" smtClean="0">
                <a:solidFill>
                  <a:schemeClr val="tx1"/>
                </a:solidFill>
              </a:rPr>
              <a:t>∙ </a:t>
            </a:r>
            <a:r>
              <a:rPr lang="de-DE" sz="900" b="0" dirty="0">
                <a:solidFill>
                  <a:schemeClr val="tx1"/>
                </a:solidFill>
              </a:rPr>
              <a:t>Schicklerstraße 5 ∙ 16225 </a:t>
            </a:r>
            <a:r>
              <a:rPr lang="de-DE" sz="900" b="0" dirty="0" smtClean="0">
                <a:solidFill>
                  <a:schemeClr val="tx1"/>
                </a:solidFill>
              </a:rPr>
              <a:t>Eberswalde ∙ Germany</a:t>
            </a:r>
            <a:endParaRPr lang="de-DE" sz="900" b="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0" y="6374698"/>
            <a:ext cx="9144000" cy="18000"/>
          </a:xfrm>
          <a:prstGeom prst="rect">
            <a:avLst/>
          </a:prstGeom>
          <a:solidFill>
            <a:srgbClr val="2F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srgbClr val="2F5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898578" y="6425446"/>
            <a:ext cx="778626" cy="34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b="0" kern="120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Page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0" y="1162080"/>
            <a:ext cx="9154388" cy="739513"/>
          </a:xfrm>
          <a:prstGeom prst="rect">
            <a:avLst/>
          </a:prstGeom>
          <a:solidFill>
            <a:srgbClr val="2F5942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2"/>
          <p:cNvSpPr>
            <a:spLocks noGrp="1"/>
          </p:cNvSpPr>
          <p:nvPr>
            <p:ph type="body" idx="1"/>
          </p:nvPr>
        </p:nvSpPr>
        <p:spPr>
          <a:xfrm>
            <a:off x="582930" y="195516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platzhalter 1"/>
          <p:cNvSpPr>
            <a:spLocks noGrp="1"/>
          </p:cNvSpPr>
          <p:nvPr>
            <p:ph type="title"/>
          </p:nvPr>
        </p:nvSpPr>
        <p:spPr>
          <a:xfrm>
            <a:off x="562284" y="1163673"/>
            <a:ext cx="7886700" cy="694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05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2200" b="1" kern="1200" dirty="0" smtClean="0">
          <a:solidFill>
            <a:srgbClr val="2F59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itchFamily="2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073818" y="1621242"/>
            <a:ext cx="8424936" cy="779073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PowerPoint</a:t>
            </a:r>
            <a:endParaRPr lang="de-DE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4294967295"/>
          </p:nvPr>
        </p:nvSpPr>
        <p:spPr>
          <a:xfrm>
            <a:off x="1067266" y="2512307"/>
            <a:ext cx="8483106" cy="477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PowerPoint Template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950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xmlns="" id="{4F5E2432-E99A-F844-8E88-D7329F3F9748}"/>
              </a:ext>
            </a:extLst>
          </p:cNvPr>
          <p:cNvSpPr/>
          <p:nvPr/>
        </p:nvSpPr>
        <p:spPr>
          <a:xfrm>
            <a:off x="653520" y="5854710"/>
            <a:ext cx="16786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HNEE, Ulrich </a:t>
            </a:r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Wessollek, 2018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de-DE" sz="160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959D87B1-1F1C-4319-8EA1-6710C33C6049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736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xmlns="" id="{8D1D8758-8112-9747-99B7-41E3267ED2D4}"/>
              </a:ext>
            </a:extLst>
          </p:cNvPr>
          <p:cNvSpPr/>
          <p:nvPr/>
        </p:nvSpPr>
        <p:spPr>
          <a:xfrm>
            <a:off x="640857" y="3838901"/>
            <a:ext cx="12827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Jan-Paul </a:t>
            </a:r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Gauly, 2017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xmlns="" id="{46925B96-C2CC-2442-B9E9-2D40A50BFB28}"/>
              </a:ext>
            </a:extLst>
          </p:cNvPr>
          <p:cNvSpPr/>
          <p:nvPr/>
        </p:nvSpPr>
        <p:spPr>
          <a:xfrm>
            <a:off x="6053609" y="5862267"/>
            <a:ext cx="12827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Jan-Paul </a:t>
            </a:r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Gauly, 2017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4294967295"/>
          </p:nvPr>
        </p:nvSpPr>
        <p:spPr>
          <a:xfrm>
            <a:off x="611189" y="1844824"/>
            <a:ext cx="2520652" cy="43211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294967295"/>
          </p:nvPr>
        </p:nvSpPr>
        <p:spPr>
          <a:xfrm>
            <a:off x="5928332" y="1845438"/>
            <a:ext cx="2520652" cy="43211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294967295"/>
          </p:nvPr>
        </p:nvSpPr>
        <p:spPr>
          <a:xfrm>
            <a:off x="3270371" y="1844823"/>
            <a:ext cx="2520652" cy="43211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959D87B1-1F1C-4319-8EA1-6710C33C6049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9475672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Bildschirmpräsentation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Benutzerdefiniertes Design</vt:lpstr>
      <vt:lpstr>PowerPoint</vt:lpstr>
      <vt:lpstr>PowerPoint-Präsentation</vt:lpstr>
      <vt:lpstr>PowerPoint-Präsentation</vt:lpstr>
    </vt:vector>
  </TitlesOfParts>
  <Company>HNE Eberswalde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Köhle, Johanna</dc:creator>
  <cp:lastModifiedBy>Köhle, Johanna</cp:lastModifiedBy>
  <cp:revision>100</cp:revision>
  <cp:lastPrinted>2018-08-07T08:27:18Z</cp:lastPrinted>
  <dcterms:created xsi:type="dcterms:W3CDTF">2018-08-07T06:28:22Z</dcterms:created>
  <dcterms:modified xsi:type="dcterms:W3CDTF">2019-06-12T12:30:23Z</dcterms:modified>
</cp:coreProperties>
</file>